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Lst>
  <p:sldIdLst>
    <p:sldId id="311" r:id="rId3"/>
    <p:sldId id="310" r:id="rId4"/>
    <p:sldId id="291" r:id="rId5"/>
    <p:sldId id="292" r:id="rId6"/>
    <p:sldId id="293" r:id="rId7"/>
    <p:sldId id="294" r:id="rId8"/>
    <p:sldId id="295" r:id="rId9"/>
    <p:sldId id="284" r:id="rId10"/>
    <p:sldId id="297" r:id="rId11"/>
    <p:sldId id="285" r:id="rId12"/>
    <p:sldId id="286" r:id="rId13"/>
    <p:sldId id="287" r:id="rId14"/>
    <p:sldId id="288" r:id="rId15"/>
    <p:sldId id="289" r:id="rId16"/>
    <p:sldId id="299" r:id="rId17"/>
    <p:sldId id="302" r:id="rId18"/>
    <p:sldId id="301" r:id="rId19"/>
    <p:sldId id="303" r:id="rId20"/>
    <p:sldId id="304" r:id="rId21"/>
    <p:sldId id="305" r:id="rId22"/>
    <p:sldId id="306" r:id="rId23"/>
    <p:sldId id="307" r:id="rId24"/>
    <p:sldId id="308" r:id="rId25"/>
    <p:sldId id="262" r:id="rId26"/>
    <p:sldId id="272" r:id="rId27"/>
    <p:sldId id="273" r:id="rId28"/>
    <p:sldId id="309" r:id="rId29"/>
    <p:sldId id="27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FF"/>
    <a:srgbClr val="FF0000"/>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9" d="100"/>
          <a:sy n="79" d="100"/>
        </p:scale>
        <p:origin x="-38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5533CF-E457-40CA-8E2F-DBBA300621CE}" type="datetimeFigureOut">
              <a:rPr lang="en-US" smtClean="0"/>
              <a:t>27-02-2022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200712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5533CF-E457-40CA-8E2F-DBBA300621CE}" type="datetimeFigureOut">
              <a:rPr lang="en-US" smtClean="0"/>
              <a:t>27-02-2022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218757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5533CF-E457-40CA-8E2F-DBBA300621CE}" type="datetimeFigureOut">
              <a:rPr lang="en-US" smtClean="0"/>
              <a:t>27-02-2022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3787933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1"/>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F76235-9776-4BDE-B2B0-BE5FA694C0FD}" type="slidenum">
              <a:rPr lang="en-US" altLang="en-US"/>
              <a:pPr>
                <a:defRPr/>
              </a:pPr>
              <a:t>‹#›</a:t>
            </a:fld>
            <a:endParaRPr lang="en-US" altLang="en-US"/>
          </a:p>
        </p:txBody>
      </p:sp>
    </p:spTree>
    <p:extLst>
      <p:ext uri="{BB962C8B-B14F-4D97-AF65-F5344CB8AC3E}">
        <p14:creationId xmlns:p14="http://schemas.microsoft.com/office/powerpoint/2010/main" val="2335827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5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15F6868D-F17A-4887-A41B-BF241B526A49}" type="datetimeFigureOut">
              <a:rPr lang="en-US"/>
              <a:pPr>
                <a:defRPr/>
              </a:pPr>
              <a:t>27-02-2022</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0E2F0DD4-93C9-4FCA-85EE-B8FC5CAB3040}" type="slidenum">
              <a:rPr lang="en-US"/>
              <a:pPr>
                <a:defRPr/>
              </a:pPr>
              <a:t>‹#›</a:t>
            </a:fld>
            <a:endParaRPr lang="en-US"/>
          </a:p>
        </p:txBody>
      </p:sp>
    </p:spTree>
    <p:extLst>
      <p:ext uri="{BB962C8B-B14F-4D97-AF65-F5344CB8AC3E}">
        <p14:creationId xmlns:p14="http://schemas.microsoft.com/office/powerpoint/2010/main" val="2252789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D91327D8-0F93-4B36-B68D-63BF47CB8415}" type="datetimeFigureOut">
              <a:rPr lang="en-US"/>
              <a:pPr>
                <a:defRPr/>
              </a:pPr>
              <a:t>27-02-2022</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3F10A633-64F3-424A-8C2D-1102C9E36672}" type="slidenum">
              <a:rPr lang="en-US"/>
              <a:pPr>
                <a:defRPr/>
              </a:pPr>
              <a:t>‹#›</a:t>
            </a:fld>
            <a:endParaRPr lang="en-US"/>
          </a:p>
        </p:txBody>
      </p:sp>
    </p:spTree>
    <p:extLst>
      <p:ext uri="{BB962C8B-B14F-4D97-AF65-F5344CB8AC3E}">
        <p14:creationId xmlns:p14="http://schemas.microsoft.com/office/powerpoint/2010/main" val="1163074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4"/>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D18D765F-BFF4-4801-8F54-EBF507B3F4F1}" type="datetimeFigureOut">
              <a:rPr lang="en-US"/>
              <a:pPr>
                <a:defRPr/>
              </a:pPr>
              <a:t>27-02-2022</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19BE3639-3ACF-4FBA-8CA8-5094514C899B}" type="slidenum">
              <a:rPr lang="en-US"/>
              <a:pPr>
                <a:defRPr/>
              </a:pPr>
              <a:t>‹#›</a:t>
            </a:fld>
            <a:endParaRPr lang="en-US"/>
          </a:p>
        </p:txBody>
      </p:sp>
    </p:spTree>
    <p:extLst>
      <p:ext uri="{BB962C8B-B14F-4D97-AF65-F5344CB8AC3E}">
        <p14:creationId xmlns:p14="http://schemas.microsoft.com/office/powerpoint/2010/main" val="3560652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A3CD0151-B96B-48E3-A19C-0247AB4DFCF3}" type="datetimeFigureOut">
              <a:rPr lang="en-US"/>
              <a:pPr>
                <a:defRPr/>
              </a:pPr>
              <a:t>27-02-2022</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F8A90C43-A31D-4644-880D-D14A659A938C}" type="slidenum">
              <a:rPr lang="en-US"/>
              <a:pPr>
                <a:defRPr/>
              </a:pPr>
              <a:t>‹#›</a:t>
            </a:fld>
            <a:endParaRPr lang="en-US"/>
          </a:p>
        </p:txBody>
      </p:sp>
    </p:spTree>
    <p:extLst>
      <p:ext uri="{BB962C8B-B14F-4D97-AF65-F5344CB8AC3E}">
        <p14:creationId xmlns:p14="http://schemas.microsoft.com/office/powerpoint/2010/main" val="341953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85"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436B2CFA-AFCB-4768-B59F-7D03113DE853}" type="datetimeFigureOut">
              <a:rPr lang="en-US"/>
              <a:pPr>
                <a:defRPr/>
              </a:pPr>
              <a:t>27-02-2022</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C402BE45-0784-4B11-868B-CF09672BD82E}" type="slidenum">
              <a:rPr lang="en-US"/>
              <a:pPr>
                <a:defRPr/>
              </a:pPr>
              <a:t>‹#›</a:t>
            </a:fld>
            <a:endParaRPr lang="en-US"/>
          </a:p>
        </p:txBody>
      </p:sp>
    </p:spTree>
    <p:extLst>
      <p:ext uri="{BB962C8B-B14F-4D97-AF65-F5344CB8AC3E}">
        <p14:creationId xmlns:p14="http://schemas.microsoft.com/office/powerpoint/2010/main" val="2212235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51748DA8-F652-4F98-B413-04F8FFB31618}" type="datetimeFigureOut">
              <a:rPr lang="en-US"/>
              <a:pPr>
                <a:defRPr/>
              </a:pPr>
              <a:t>27-02-2022</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AC99FE35-F270-4104-AB02-10BE6F7980B4}" type="slidenum">
              <a:rPr lang="en-US"/>
              <a:pPr>
                <a:defRPr/>
              </a:pPr>
              <a:t>‹#›</a:t>
            </a:fld>
            <a:endParaRPr lang="en-US"/>
          </a:p>
        </p:txBody>
      </p:sp>
    </p:spTree>
    <p:extLst>
      <p:ext uri="{BB962C8B-B14F-4D97-AF65-F5344CB8AC3E}">
        <p14:creationId xmlns:p14="http://schemas.microsoft.com/office/powerpoint/2010/main" val="1985541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86D2354F-9260-49B4-A719-38F9595A1555}" type="datetimeFigureOut">
              <a:rPr lang="en-US"/>
              <a:pPr>
                <a:defRPr/>
              </a:pPr>
              <a:t>27-02-2022</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1062566D-FEC5-47C8-941B-DBB911C9C998}" type="slidenum">
              <a:rPr lang="en-US"/>
              <a:pPr>
                <a:defRPr/>
              </a:pPr>
              <a:t>‹#›</a:t>
            </a:fld>
            <a:endParaRPr lang="en-US"/>
          </a:p>
        </p:txBody>
      </p:sp>
    </p:spTree>
    <p:extLst>
      <p:ext uri="{BB962C8B-B14F-4D97-AF65-F5344CB8AC3E}">
        <p14:creationId xmlns:p14="http://schemas.microsoft.com/office/powerpoint/2010/main" val="159049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5533CF-E457-40CA-8E2F-DBBA300621CE}" type="datetimeFigureOut">
              <a:rPr lang="en-US" smtClean="0"/>
              <a:t>27-02-2022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831621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7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6"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40A146D7-D3BD-48F1-B68F-B060C8550E31}" type="datetimeFigureOut">
              <a:rPr lang="en-US"/>
              <a:pPr>
                <a:defRPr/>
              </a:pPr>
              <a:t>27-02-2022</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7F7C214D-5654-4647-B473-6FBD0850F464}" type="slidenum">
              <a:rPr lang="en-US"/>
              <a:pPr>
                <a:defRPr/>
              </a:pPr>
              <a:t>‹#›</a:t>
            </a:fld>
            <a:endParaRPr lang="en-US"/>
          </a:p>
        </p:txBody>
      </p:sp>
    </p:spTree>
    <p:extLst>
      <p:ext uri="{BB962C8B-B14F-4D97-AF65-F5344CB8AC3E}">
        <p14:creationId xmlns:p14="http://schemas.microsoft.com/office/powerpoint/2010/main" val="2602654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FA9C037C-3A5F-44CB-8B70-8F43000AF8D6}" type="datetimeFigureOut">
              <a:rPr lang="en-US"/>
              <a:pPr>
                <a:defRPr/>
              </a:pPr>
              <a:t>27-02-2022</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54636221-01E4-47FA-BDA2-2819ADB5F4A2}" type="slidenum">
              <a:rPr lang="en-US"/>
              <a:pPr>
                <a:defRPr/>
              </a:pPr>
              <a:t>‹#›</a:t>
            </a:fld>
            <a:endParaRPr lang="en-US"/>
          </a:p>
        </p:txBody>
      </p:sp>
    </p:spTree>
    <p:extLst>
      <p:ext uri="{BB962C8B-B14F-4D97-AF65-F5344CB8AC3E}">
        <p14:creationId xmlns:p14="http://schemas.microsoft.com/office/powerpoint/2010/main" val="21167882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B95E9578-56DA-433A-B8A5-4C0A93539CAA}" type="datetimeFigureOut">
              <a:rPr lang="en-US"/>
              <a:pPr>
                <a:defRPr/>
              </a:pPr>
              <a:t>27-02-2022</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F25961F2-4129-463C-AAD5-C1B21219855D}" type="slidenum">
              <a:rPr lang="en-US"/>
              <a:pPr>
                <a:defRPr/>
              </a:pPr>
              <a:t>‹#›</a:t>
            </a:fld>
            <a:endParaRPr lang="en-US"/>
          </a:p>
        </p:txBody>
      </p:sp>
    </p:spTree>
    <p:extLst>
      <p:ext uri="{BB962C8B-B14F-4D97-AF65-F5344CB8AC3E}">
        <p14:creationId xmlns:p14="http://schemas.microsoft.com/office/powerpoint/2010/main" val="1341211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6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6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B56CAA79-B5AF-401C-8C41-FE674F713F54}" type="datetimeFigureOut">
              <a:rPr lang="en-US"/>
              <a:pPr>
                <a:defRPr/>
              </a:pPr>
              <a:t>27-02-2022</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itchFamily="18"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itchFamily="18" charset="0"/>
                <a:cs typeface="+mn-cs"/>
              </a:defRPr>
            </a:lvl1pPr>
          </a:lstStyle>
          <a:p>
            <a:pPr>
              <a:defRPr/>
            </a:pPr>
            <a:fld id="{FACB1D34-4070-43BD-8CD9-1F64709DE734}" type="slidenum">
              <a:rPr lang="en-US"/>
              <a:pPr>
                <a:defRPr/>
              </a:pPr>
              <a:t>‹#›</a:t>
            </a:fld>
            <a:endParaRPr lang="en-US"/>
          </a:p>
        </p:txBody>
      </p:sp>
    </p:spTree>
    <p:extLst>
      <p:ext uri="{BB962C8B-B14F-4D97-AF65-F5344CB8AC3E}">
        <p14:creationId xmlns:p14="http://schemas.microsoft.com/office/powerpoint/2010/main" val="40709753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文本框 6"/>
          <p:cNvSpPr txBox="1"/>
          <p:nvPr userDrawn="1"/>
        </p:nvSpPr>
        <p:spPr>
          <a:xfrm>
            <a:off x="4318000" y="2971800"/>
            <a:ext cx="3556000" cy="184150"/>
          </a:xfrm>
          <a:prstGeom prst="rect">
            <a:avLst/>
          </a:prstGeom>
          <a:noFill/>
        </p:spPr>
        <p:txBody>
          <a:bodyPr>
            <a:spAutoFit/>
          </a:bodyPr>
          <a:lstStyle>
            <a:lvl1pPr defTabSz="685800" eaLnBrk="0" hangingPunct="0">
              <a:defRPr sz="2100">
                <a:solidFill>
                  <a:schemeClr val="tx1"/>
                </a:solidFill>
                <a:latin typeface="Times New Roman" pitchFamily="18" charset="0"/>
              </a:defRPr>
            </a:lvl1pPr>
            <a:lvl2pPr marL="742950" indent="-285750" defTabSz="685800" eaLnBrk="0" hangingPunct="0">
              <a:defRPr sz="2100">
                <a:solidFill>
                  <a:schemeClr val="tx1"/>
                </a:solidFill>
                <a:latin typeface="Times New Roman" pitchFamily="18" charset="0"/>
              </a:defRPr>
            </a:lvl2pPr>
            <a:lvl3pPr marL="1143000" indent="-228600" defTabSz="685800" eaLnBrk="0" hangingPunct="0">
              <a:defRPr sz="2100">
                <a:solidFill>
                  <a:schemeClr val="tx1"/>
                </a:solidFill>
                <a:latin typeface="Times New Roman" pitchFamily="18" charset="0"/>
              </a:defRPr>
            </a:lvl3pPr>
            <a:lvl4pPr marL="1600200" indent="-228600" defTabSz="685800" eaLnBrk="0" hangingPunct="0">
              <a:defRPr sz="2100">
                <a:solidFill>
                  <a:schemeClr val="tx1"/>
                </a:solidFill>
                <a:latin typeface="Times New Roman" pitchFamily="18" charset="0"/>
              </a:defRPr>
            </a:lvl4pPr>
            <a:lvl5pPr marL="2057400" indent="-228600" defTabSz="685800" eaLnBrk="0" hangingPunct="0">
              <a:defRPr sz="2100">
                <a:solidFill>
                  <a:schemeClr val="tx1"/>
                </a:solidFill>
                <a:latin typeface="Times New Roman" pitchFamily="18" charset="0"/>
              </a:defRPr>
            </a:lvl5pPr>
            <a:lvl6pPr marL="2514600" indent="-228600" algn="ctr" defTabSz="685800" eaLnBrk="0" fontAlgn="base" hangingPunct="0">
              <a:spcBef>
                <a:spcPct val="0"/>
              </a:spcBef>
              <a:spcAft>
                <a:spcPct val="0"/>
              </a:spcAft>
              <a:defRPr sz="2100">
                <a:solidFill>
                  <a:schemeClr val="tx1"/>
                </a:solidFill>
                <a:latin typeface="Times New Roman" pitchFamily="18" charset="0"/>
              </a:defRPr>
            </a:lvl6pPr>
            <a:lvl7pPr marL="2971800" indent="-228600" algn="ctr" defTabSz="685800" eaLnBrk="0" fontAlgn="base" hangingPunct="0">
              <a:spcBef>
                <a:spcPct val="0"/>
              </a:spcBef>
              <a:spcAft>
                <a:spcPct val="0"/>
              </a:spcAft>
              <a:defRPr sz="2100">
                <a:solidFill>
                  <a:schemeClr val="tx1"/>
                </a:solidFill>
                <a:latin typeface="Times New Roman" pitchFamily="18" charset="0"/>
              </a:defRPr>
            </a:lvl7pPr>
            <a:lvl8pPr marL="3429000" indent="-228600" algn="ctr" defTabSz="685800" eaLnBrk="0" fontAlgn="base" hangingPunct="0">
              <a:spcBef>
                <a:spcPct val="0"/>
              </a:spcBef>
              <a:spcAft>
                <a:spcPct val="0"/>
              </a:spcAft>
              <a:defRPr sz="2100">
                <a:solidFill>
                  <a:schemeClr val="tx1"/>
                </a:solidFill>
                <a:latin typeface="Times New Roman" pitchFamily="18" charset="0"/>
              </a:defRPr>
            </a:lvl8pPr>
            <a:lvl9pPr marL="3886200" indent="-228600" algn="ctr" defTabSz="685800" eaLnBrk="0" fontAlgn="base" hangingPunct="0">
              <a:spcBef>
                <a:spcPct val="0"/>
              </a:spcBef>
              <a:spcAft>
                <a:spcPct val="0"/>
              </a:spcAft>
              <a:defRPr sz="2100">
                <a:solidFill>
                  <a:schemeClr val="tx1"/>
                </a:solidFill>
                <a:latin typeface="Times New Roman" pitchFamily="18" charset="0"/>
              </a:defRPr>
            </a:lvl9pPr>
          </a:lstStyle>
          <a:p>
            <a:pPr eaLnBrk="1" fontAlgn="base" hangingPunct="1">
              <a:spcBef>
                <a:spcPct val="0"/>
              </a:spcBef>
              <a:spcAft>
                <a:spcPct val="0"/>
              </a:spcAft>
              <a:defRPr/>
            </a:pPr>
            <a:r>
              <a:rPr lang="zh-CN" altLang="en-US" sz="200" smtClean="0">
                <a:solidFill>
                  <a:srgbClr val="FFFFFF"/>
                </a:solidFill>
                <a:latin typeface="Microsoft YaHei" pitchFamily="34" charset="-122"/>
                <a:ea typeface="Microsoft YaHei" pitchFamily="34" charset="-122"/>
                <a:cs typeface="Arial" pitchFamily="34" charset="0"/>
                <a:sym typeface="+mn-ea"/>
              </a:rPr>
              <a:t>感谢您下载包图网平台上提供的</a:t>
            </a:r>
            <a:r>
              <a:rPr lang="en-US" altLang="zh-CN" sz="200" smtClean="0">
                <a:solidFill>
                  <a:srgbClr val="FFFFFF"/>
                </a:solidFill>
                <a:latin typeface="Microsoft YaHei" pitchFamily="34" charset="-122"/>
                <a:ea typeface="Microsoft YaHei" pitchFamily="34" charset="-122"/>
                <a:cs typeface="Arial" pitchFamily="34" charset="0"/>
                <a:sym typeface="+mn-ea"/>
              </a:rPr>
              <a:t>PPT</a:t>
            </a:r>
            <a:r>
              <a:rPr lang="zh-CN" altLang="en-US" sz="200" smtClean="0">
                <a:solidFill>
                  <a:srgbClr val="FFFFFF"/>
                </a:solidFill>
                <a:latin typeface="Microsoft YaHei" pitchFamily="34" charset="-122"/>
                <a:ea typeface="Microsoft YaHei" pitchFamily="34" charset="-122"/>
                <a:cs typeface="Arial" pitchFamily="34" charset="0"/>
                <a:sym typeface="+mn-ea"/>
              </a:rPr>
              <a:t>作品，为了您和包图网以及原创作者的利益，请勿复制、传播、销售，否则将承担法律责任！包图网将对作品进行维权，按照传播下载次数进行十倍的索取赔偿！</a:t>
            </a:r>
          </a:p>
          <a:p>
            <a:pPr eaLnBrk="1" fontAlgn="base" hangingPunct="1">
              <a:spcBef>
                <a:spcPct val="0"/>
              </a:spcBef>
              <a:spcAft>
                <a:spcPct val="0"/>
              </a:spcAft>
              <a:defRPr/>
            </a:pPr>
            <a:r>
              <a:rPr lang="en-US" altLang="zh-CN" sz="400" smtClean="0">
                <a:solidFill>
                  <a:srgbClr val="FFFFFF"/>
                </a:solidFill>
                <a:latin typeface="Microsoft YaHei" pitchFamily="34" charset="-122"/>
                <a:ea typeface="Microsoft YaHei" pitchFamily="34" charset="-122"/>
                <a:cs typeface="Arial" pitchFamily="34" charset="0"/>
                <a:sym typeface="+mn-ea"/>
              </a:rPr>
              <a:t>ibaotu.com</a:t>
            </a:r>
          </a:p>
        </p:txBody>
      </p:sp>
    </p:spTree>
    <p:extLst>
      <p:ext uri="{BB962C8B-B14F-4D97-AF65-F5344CB8AC3E}">
        <p14:creationId xmlns:p14="http://schemas.microsoft.com/office/powerpoint/2010/main" val="400866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533CF-E457-40CA-8E2F-DBBA300621CE}" type="datetimeFigureOut">
              <a:rPr lang="en-US" smtClean="0"/>
              <a:t>27-02-2022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13010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5533CF-E457-40CA-8E2F-DBBA300621CE}" type="datetimeFigureOut">
              <a:rPr lang="en-US" smtClean="0"/>
              <a:t>27-02-2022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176374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5533CF-E457-40CA-8E2F-DBBA300621CE}" type="datetimeFigureOut">
              <a:rPr lang="en-US" smtClean="0"/>
              <a:t>27-02-2022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13191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5533CF-E457-40CA-8E2F-DBBA300621CE}" type="datetimeFigureOut">
              <a:rPr lang="en-US" smtClean="0"/>
              <a:t>27-02-2022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229815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533CF-E457-40CA-8E2F-DBBA300621CE}" type="datetimeFigureOut">
              <a:rPr lang="en-US" smtClean="0"/>
              <a:t>27-02-2022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124812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533CF-E457-40CA-8E2F-DBBA300621CE}" type="datetimeFigureOut">
              <a:rPr lang="en-US" smtClean="0"/>
              <a:t>27-02-2022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15604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533CF-E457-40CA-8E2F-DBBA300621CE}" type="datetimeFigureOut">
              <a:rPr lang="en-US" smtClean="0"/>
              <a:t>27-02-2022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C075C-AB83-44B9-8F46-DC1C9704BD54}" type="slidenum">
              <a:rPr lang="en-US" smtClean="0"/>
              <a:t>‹#›</a:t>
            </a:fld>
            <a:endParaRPr lang="en-US"/>
          </a:p>
        </p:txBody>
      </p:sp>
    </p:spTree>
    <p:extLst>
      <p:ext uri="{BB962C8B-B14F-4D97-AF65-F5344CB8AC3E}">
        <p14:creationId xmlns:p14="http://schemas.microsoft.com/office/powerpoint/2010/main" val="42853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533CF-E457-40CA-8E2F-DBBA300621CE}" type="datetimeFigureOut">
              <a:rPr lang="en-US" smtClean="0"/>
              <a:t>27-02-2022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C075C-AB83-44B9-8F46-DC1C9704BD54}" type="slidenum">
              <a:rPr lang="en-US" smtClean="0"/>
              <a:t>‹#›</a:t>
            </a:fld>
            <a:endParaRPr lang="en-US"/>
          </a:p>
        </p:txBody>
      </p:sp>
    </p:spTree>
    <p:extLst>
      <p:ext uri="{BB962C8B-B14F-4D97-AF65-F5344CB8AC3E}">
        <p14:creationId xmlns:p14="http://schemas.microsoft.com/office/powerpoint/2010/main" val="3419646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cs typeface="Arial" charset="0"/>
                <a:sym typeface="Arial" charset="0"/>
              </a:defRPr>
            </a:lvl1pPr>
          </a:lstStyle>
          <a:p>
            <a:pPr>
              <a:defRPr/>
            </a:pPr>
            <a:fld id="{82CCDB8A-E0BA-468C-82E6-9F7B5C4B4F40}" type="datetimeFigureOut">
              <a:rPr lang="en-US"/>
              <a:pPr>
                <a:defRPr/>
              </a:pPr>
              <a:t>27-02-2022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cs typeface="Arial" charset="0"/>
                <a:sym typeface="Arial" charset="0"/>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cs typeface="Arial" charset="0"/>
                <a:sym typeface="Arial" charset="0"/>
              </a:defRPr>
            </a:lvl1pPr>
          </a:lstStyle>
          <a:p>
            <a:pPr>
              <a:defRPr/>
            </a:pPr>
            <a:fld id="{10E5E74C-C739-441F-9409-2F714B08FAFE}" type="slidenum">
              <a:rPr lang="en-US"/>
              <a:pPr>
                <a:defRPr/>
              </a:pPr>
              <a:t>‹#›</a:t>
            </a:fld>
            <a:endParaRPr lang="en-US"/>
          </a:p>
        </p:txBody>
      </p:sp>
    </p:spTree>
    <p:extLst>
      <p:ext uri="{BB962C8B-B14F-4D97-AF65-F5344CB8AC3E}">
        <p14:creationId xmlns:p14="http://schemas.microsoft.com/office/powerpoint/2010/main" val="362577602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gif"/><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wmf"/><Relationship Id="rId1" Type="http://schemas.openxmlformats.org/officeDocument/2006/relationships/slideLayout" Target="../slideLayouts/slideLayout1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gif"/><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wmf"/><Relationship Id="rId1" Type="http://schemas.openxmlformats.org/officeDocument/2006/relationships/slideLayout" Target="../slideLayouts/slideLayout1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16"/>
          <p:cNvSpPr>
            <a:spLocks noChangeArrowheads="1" noChangeShapeType="1" noTextEdit="1"/>
          </p:cNvSpPr>
          <p:nvPr/>
        </p:nvSpPr>
        <p:spPr bwMode="auto">
          <a:xfrm>
            <a:off x="4205818" y="2871789"/>
            <a:ext cx="4057649" cy="8794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endParaRPr lang="en-US" sz="2392" b="1" kern="10">
              <a:ln w="9525">
                <a:round/>
                <a:headEnd/>
                <a:tailEnd/>
              </a:ln>
              <a:solidFill>
                <a:srgbClr val="0000FF"/>
              </a:solidFill>
              <a:latin typeface="Times New Roman"/>
              <a:cs typeface="Times New Roman"/>
            </a:endParaRPr>
          </a:p>
        </p:txBody>
      </p:sp>
      <p:sp>
        <p:nvSpPr>
          <p:cNvPr id="3" name="Text Box 18"/>
          <p:cNvSpPr txBox="1">
            <a:spLocks noChangeArrowheads="1"/>
          </p:cNvSpPr>
          <p:nvPr/>
        </p:nvSpPr>
        <p:spPr bwMode="auto">
          <a:xfrm>
            <a:off x="-6350" y="33338"/>
            <a:ext cx="12192001" cy="553998"/>
          </a:xfrm>
          <a:prstGeom prst="rect">
            <a:avLst/>
          </a:prstGeom>
          <a:gradFill rotWithShape="1">
            <a:gsLst>
              <a:gs pos="0">
                <a:srgbClr val="FF66FF"/>
              </a:gs>
              <a:gs pos="50000">
                <a:schemeClr val="bg1"/>
              </a:gs>
              <a:gs pos="100000">
                <a:srgbClr val="FF66FF"/>
              </a:gs>
            </a:gsLst>
            <a:lin ang="5400000" scaled="1"/>
          </a:gradFill>
          <a:ln w="9525">
            <a:noFill/>
            <a:miter lim="800000"/>
            <a:headEnd/>
            <a:tailEnd/>
          </a:ln>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500" b="1" smtClean="0">
                <a:solidFill>
                  <a:srgbClr val="000000"/>
                </a:solidFill>
                <a:cs typeface="Arial" pitchFamily="34" charset="0"/>
                <a:sym typeface="Arial" pitchFamily="34" charset="0"/>
              </a:rPr>
              <a:t>PHÒNG GD &amp; ĐT HUYỆN THANH TRÌ</a:t>
            </a:r>
          </a:p>
          <a:p>
            <a:pPr algn="ctr" eaLnBrk="1" hangingPunct="1">
              <a:defRPr/>
            </a:pPr>
            <a:r>
              <a:rPr lang="en-US" altLang="en-US" sz="1500" b="1" smtClean="0">
                <a:solidFill>
                  <a:srgbClr val="000000"/>
                </a:solidFill>
                <a:cs typeface="Arial" pitchFamily="34" charset="0"/>
                <a:sym typeface="Arial" pitchFamily="34" charset="0"/>
              </a:rPr>
              <a:t>TRƯỜNG THCS NGỌC HỒI</a:t>
            </a:r>
            <a:endParaRPr lang="en-US" altLang="en-US" sz="900" b="1" smtClean="0">
              <a:solidFill>
                <a:srgbClr val="000000"/>
              </a:solidFill>
              <a:cs typeface="Arial" pitchFamily="34" charset="0"/>
              <a:sym typeface="Arial" pitchFamily="34" charset="0"/>
            </a:endParaRPr>
          </a:p>
        </p:txBody>
      </p:sp>
      <p:pic>
        <p:nvPicPr>
          <p:cNvPr id="23556" name="Picture 6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8" y="25400"/>
            <a:ext cx="129963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1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1104034" y="25400"/>
            <a:ext cx="1039284"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8" name="Group 1"/>
          <p:cNvGrpSpPr>
            <a:grpSpLocks/>
          </p:cNvGrpSpPr>
          <p:nvPr/>
        </p:nvGrpSpPr>
        <p:grpSpPr bwMode="auto">
          <a:xfrm>
            <a:off x="1676401" y="5049839"/>
            <a:ext cx="9486900" cy="1366837"/>
            <a:chOff x="777875" y="4800600"/>
            <a:chExt cx="7604125" cy="2133600"/>
          </a:xfrm>
        </p:grpSpPr>
        <p:pic>
          <p:nvPicPr>
            <p:cNvPr id="23564" name="Picture 4" descr="daisy_button_pink_hb"/>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5257800"/>
              <a:ext cx="350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Picture 5" descr="daisy_button_white_hb"/>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05100" y="53340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6" descr="daisy_button_white_hb"/>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143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7" descr="daisy_button_pink_hb"/>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6388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Picture 8" descr="daisy_button_pink_hb"/>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867400"/>
              <a:ext cx="106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9" name="Picture 9" descr="daisy_button_pink_hb"/>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60198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0" name="Picture 10" descr="daisy_button_pink_hb"/>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5486400"/>
              <a:ext cx="83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1" name="Picture 11"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324600" y="52578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2" name="Picture 12" descr="daisy_button_pink_hb"/>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5410200"/>
              <a:ext cx="762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3" name="Picture 13"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1752600" y="52959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4" name="Picture 14"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858000" y="51816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5" name="Picture 15"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858000" y="56388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6" name="Picture 16"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239000" y="5181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7" name="Picture 17"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696200" y="4800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8" name="Picture 18" descr="daisy_button_pink_hb"/>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2057400" y="5486400"/>
              <a:ext cx="762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9" name="Picture 19"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2019300" y="58293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80" name="Picture 20"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324600" y="56388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81" name="Picture 21" descr="daisy_button_pink_hb"/>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5257800"/>
              <a:ext cx="6858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82" name="Picture 22" descr="daisy_button_pink_hb"/>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777875" y="4953000"/>
              <a:ext cx="7461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559" name="Picture 6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640006">
            <a:off x="10864852" y="5411788"/>
            <a:ext cx="1299633"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WordArt 7"/>
          <p:cNvSpPr>
            <a:spLocks noChangeArrowheads="1" noChangeShapeType="1" noTextEdit="1"/>
          </p:cNvSpPr>
          <p:nvPr/>
        </p:nvSpPr>
        <p:spPr bwMode="auto">
          <a:xfrm>
            <a:off x="1703917" y="1752601"/>
            <a:ext cx="9040283" cy="4106863"/>
          </a:xfrm>
          <a:prstGeom prst="rect">
            <a:avLst/>
          </a:prstGeom>
        </p:spPr>
        <p:txBody>
          <a:bodyPr spcFirstLastPara="1" wrap="none" fromWordArt="1">
            <a:prstTxWarp prst="textArchUp">
              <a:avLst>
                <a:gd name="adj" fmla="val 10670254"/>
              </a:avLst>
            </a:prstTxWarp>
          </a:bodyPr>
          <a:lstStyle/>
          <a:p>
            <a:endParaRPr lang="en-US" sz="4500" b="1" i="1" kern="10">
              <a:ln w="9525">
                <a:solidFill>
                  <a:srgbClr val="FFFFFF"/>
                </a:solidFill>
                <a:round/>
                <a:headEnd/>
                <a:tailEnd/>
              </a:ln>
              <a:solidFill>
                <a:srgbClr val="4BACC6"/>
              </a:solidFill>
              <a:effectLst>
                <a:outerShdw blurRad="12700" dist="38100" dir="2700000" algn="tl" rotWithShape="0">
                  <a:srgbClr val="93CDDD"/>
                </a:outerShdw>
              </a:effectLst>
              <a:latin typeface="Times New Roman"/>
              <a:cs typeface="Times New Roman"/>
            </a:endParaRPr>
          </a:p>
        </p:txBody>
      </p:sp>
      <p:pic>
        <p:nvPicPr>
          <p:cNvPr id="23561" name="Picture 6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5087" y="5461001"/>
            <a:ext cx="14382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152"/>
          <p:cNvSpPr txBox="1">
            <a:spLocks noChangeArrowheads="1"/>
          </p:cNvSpPr>
          <p:nvPr/>
        </p:nvSpPr>
        <p:spPr bwMode="auto">
          <a:xfrm>
            <a:off x="1136651" y="2981326"/>
            <a:ext cx="959884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1219170" fontAlgn="auto">
              <a:spcBef>
                <a:spcPct val="0"/>
              </a:spcBef>
              <a:spcAft>
                <a:spcPts val="0"/>
              </a:spcAft>
              <a:buClr>
                <a:srgbClr val="000000"/>
              </a:buClr>
              <a:buFont typeface="Arial" panose="020B0604020202020204" pitchFamily="34" charset="0"/>
              <a:buNone/>
              <a:defRPr/>
            </a:pPr>
            <a:r>
              <a:rPr lang="en-US" altLang="en-US" sz="4000" b="1" kern="0" dirty="0">
                <a:solidFill>
                  <a:srgbClr val="FF0000"/>
                </a:solidFill>
                <a:latin typeface="Times New Roman" panose="02020603050405020304" pitchFamily="18" charset="0"/>
                <a:cs typeface="Times New Roman" panose="02020603050405020304" pitchFamily="18" charset="0"/>
                <a:sym typeface="Arial"/>
              </a:rPr>
              <a:t>         </a:t>
            </a:r>
            <a:r>
              <a:rPr lang="en-US" altLang="en-US" sz="4000" b="1" kern="0" dirty="0" err="1" smtClean="0">
                <a:solidFill>
                  <a:srgbClr val="FF0000"/>
                </a:solidFill>
                <a:latin typeface="Times New Roman" panose="02020603050405020304" pitchFamily="18" charset="0"/>
                <a:cs typeface="Times New Roman" panose="02020603050405020304" pitchFamily="18" charset="0"/>
                <a:sym typeface="Arial"/>
              </a:rPr>
              <a:t>Môn</a:t>
            </a:r>
            <a:r>
              <a:rPr lang="en-US" altLang="en-US" sz="4000" b="1" kern="0" dirty="0" smtClean="0">
                <a:solidFill>
                  <a:srgbClr val="FF0000"/>
                </a:solidFill>
                <a:latin typeface="Times New Roman" panose="02020603050405020304" pitchFamily="18" charset="0"/>
                <a:cs typeface="Times New Roman" panose="02020603050405020304" pitchFamily="18" charset="0"/>
                <a:sym typeface="Arial"/>
              </a:rPr>
              <a:t>: NGỮ </a:t>
            </a:r>
            <a:r>
              <a:rPr lang="en-US" altLang="en-US" sz="4000" b="1" kern="0" dirty="0">
                <a:solidFill>
                  <a:srgbClr val="FF0000"/>
                </a:solidFill>
                <a:latin typeface="Times New Roman" panose="02020603050405020304" pitchFamily="18" charset="0"/>
                <a:cs typeface="Times New Roman" panose="02020603050405020304" pitchFamily="18" charset="0"/>
                <a:sym typeface="Arial"/>
              </a:rPr>
              <a:t>VĂN 9</a:t>
            </a:r>
            <a:endParaRPr lang="en-US" altLang="en-US" sz="4000" b="1" kern="0" dirty="0" smtClean="0">
              <a:solidFill>
                <a:srgbClr val="FF0000"/>
              </a:solidFill>
              <a:latin typeface="Times New Roman" panose="02020603050405020304" pitchFamily="18" charset="0"/>
              <a:cs typeface="Times New Roman" panose="02020603050405020304" pitchFamily="18" charset="0"/>
              <a:sym typeface="Arial"/>
            </a:endParaRPr>
          </a:p>
          <a:p>
            <a:pPr algn="ctr" defTabSz="1219170" fontAlgn="auto">
              <a:spcBef>
                <a:spcPct val="0"/>
              </a:spcBef>
              <a:spcAft>
                <a:spcPts val="0"/>
              </a:spcAft>
              <a:buClr>
                <a:srgbClr val="000000"/>
              </a:buClr>
              <a:buFont typeface="Arial" panose="020B0604020202020204" pitchFamily="34" charset="0"/>
              <a:buNone/>
              <a:defRPr/>
            </a:pPr>
            <a:r>
              <a:rPr lang="en-US" altLang="en-US" sz="4000" b="1" kern="0" dirty="0" smtClean="0">
                <a:solidFill>
                  <a:srgbClr val="FF0000"/>
                </a:solidFill>
                <a:latin typeface="Times New Roman" panose="02020603050405020304" pitchFamily="18" charset="0"/>
                <a:cs typeface="Times New Roman" panose="02020603050405020304" pitchFamily="18" charset="0"/>
                <a:sym typeface="Arial"/>
              </a:rPr>
              <a:t>GV </a:t>
            </a:r>
            <a:r>
              <a:rPr lang="en-US" altLang="en-US" sz="4000" b="1" kern="0" dirty="0" err="1">
                <a:solidFill>
                  <a:srgbClr val="FF0000"/>
                </a:solidFill>
                <a:latin typeface="Times New Roman" panose="02020603050405020304" pitchFamily="18" charset="0"/>
                <a:cs typeface="Times New Roman" panose="02020603050405020304" pitchFamily="18" charset="0"/>
                <a:sym typeface="Arial"/>
              </a:rPr>
              <a:t>giảng</a:t>
            </a:r>
            <a:r>
              <a:rPr lang="en-US" altLang="en-US" sz="4000" b="1" kern="0" dirty="0">
                <a:solidFill>
                  <a:srgbClr val="FF0000"/>
                </a:solidFill>
                <a:latin typeface="Times New Roman" panose="02020603050405020304" pitchFamily="18" charset="0"/>
                <a:cs typeface="Times New Roman" panose="02020603050405020304" pitchFamily="18" charset="0"/>
                <a:sym typeface="Arial"/>
              </a:rPr>
              <a:t> </a:t>
            </a:r>
            <a:r>
              <a:rPr lang="en-US" altLang="en-US" sz="4000" b="1" kern="0" dirty="0" err="1" smtClean="0">
                <a:solidFill>
                  <a:srgbClr val="FF0000"/>
                </a:solidFill>
                <a:latin typeface="Times New Roman" panose="02020603050405020304" pitchFamily="18" charset="0"/>
                <a:cs typeface="Times New Roman" panose="02020603050405020304" pitchFamily="18" charset="0"/>
                <a:sym typeface="Arial"/>
              </a:rPr>
              <a:t>dạy</a:t>
            </a:r>
            <a:r>
              <a:rPr lang="en-US" altLang="en-US" sz="4000" b="1" kern="0" dirty="0" smtClean="0">
                <a:solidFill>
                  <a:srgbClr val="FF0000"/>
                </a:solidFill>
                <a:latin typeface="Times New Roman" panose="02020603050405020304" pitchFamily="18" charset="0"/>
                <a:cs typeface="Times New Roman" panose="02020603050405020304" pitchFamily="18" charset="0"/>
                <a:sym typeface="Arial"/>
              </a:rPr>
              <a:t>: </a:t>
            </a:r>
            <a:r>
              <a:rPr lang="en-US" altLang="en-US" sz="4000" b="1" kern="0" dirty="0" err="1" smtClean="0">
                <a:solidFill>
                  <a:srgbClr val="FF0000"/>
                </a:solidFill>
                <a:latin typeface="Times New Roman" panose="02020603050405020304" pitchFamily="18" charset="0"/>
                <a:cs typeface="Times New Roman" panose="02020603050405020304" pitchFamily="18" charset="0"/>
                <a:sym typeface="Arial"/>
              </a:rPr>
              <a:t>Trần</a:t>
            </a:r>
            <a:r>
              <a:rPr lang="en-US" altLang="en-US" sz="4000" b="1" kern="0" dirty="0" smtClean="0">
                <a:solidFill>
                  <a:srgbClr val="FF0000"/>
                </a:solidFill>
                <a:latin typeface="Times New Roman" panose="02020603050405020304" pitchFamily="18" charset="0"/>
                <a:cs typeface="Times New Roman" panose="02020603050405020304" pitchFamily="18" charset="0"/>
                <a:sym typeface="Arial"/>
              </a:rPr>
              <a:t> </a:t>
            </a:r>
            <a:r>
              <a:rPr lang="en-US" altLang="en-US" sz="4000" b="1" kern="0" dirty="0" err="1" smtClean="0">
                <a:solidFill>
                  <a:srgbClr val="FF0000"/>
                </a:solidFill>
                <a:latin typeface="Times New Roman" panose="02020603050405020304" pitchFamily="18" charset="0"/>
                <a:cs typeface="Times New Roman" panose="02020603050405020304" pitchFamily="18" charset="0"/>
                <a:sym typeface="Arial"/>
              </a:rPr>
              <a:t>Thị</a:t>
            </a:r>
            <a:r>
              <a:rPr lang="en-US" altLang="en-US" sz="4000" b="1" kern="0" dirty="0" smtClean="0">
                <a:solidFill>
                  <a:srgbClr val="FF0000"/>
                </a:solidFill>
                <a:latin typeface="Times New Roman" panose="02020603050405020304" pitchFamily="18" charset="0"/>
                <a:cs typeface="Times New Roman" panose="02020603050405020304" pitchFamily="18" charset="0"/>
                <a:sym typeface="Arial"/>
              </a:rPr>
              <a:t> Huệ</a:t>
            </a:r>
            <a:r>
              <a:rPr lang="en-US" altLang="en-US" sz="4000" b="1" kern="0" dirty="0" smtClean="0">
                <a:solidFill>
                  <a:srgbClr val="FFFFFF"/>
                </a:solidFill>
                <a:latin typeface="Times New Roman" panose="02020603050405020304" pitchFamily="18" charset="0"/>
                <a:cs typeface="Times New Roman" panose="02020603050405020304" pitchFamily="18" charset="0"/>
                <a:sym typeface="Arial"/>
              </a:rPr>
              <a:t>7</a:t>
            </a:r>
            <a:endParaRPr lang="en-US" altLang="en-US" sz="4000" b="1" kern="0" dirty="0">
              <a:solidFill>
                <a:srgbClr val="FFFFFF"/>
              </a:solidFill>
              <a:latin typeface="Times New Roman" panose="02020603050405020304" pitchFamily="18" charset="0"/>
              <a:cs typeface="Times New Roman" panose="02020603050405020304" pitchFamily="18" charset="0"/>
              <a:sym typeface="Arial"/>
            </a:endParaRPr>
          </a:p>
        </p:txBody>
      </p:sp>
      <p:sp>
        <p:nvSpPr>
          <p:cNvPr id="23563" name="WordArt 7"/>
          <p:cNvSpPr>
            <a:spLocks noChangeArrowheads="1" noChangeShapeType="1" noTextEdit="1"/>
          </p:cNvSpPr>
          <p:nvPr/>
        </p:nvSpPr>
        <p:spPr bwMode="auto">
          <a:xfrm>
            <a:off x="1305985" y="1752600"/>
            <a:ext cx="9857316" cy="4476750"/>
          </a:xfrm>
          <a:prstGeom prst="rect">
            <a:avLst/>
          </a:prstGeom>
        </p:spPr>
        <p:txBody>
          <a:bodyPr spcFirstLastPara="1" wrap="none" fromWordArt="1">
            <a:prstTxWarp prst="textArchUp">
              <a:avLst>
                <a:gd name="adj" fmla="val 10670291"/>
              </a:avLst>
            </a:prstTxWarp>
          </a:bodyPr>
          <a:lstStyle/>
          <a:p>
            <a:r>
              <a:rPr lang="vi-VN" sz="6000" b="1" i="1" kern="10">
                <a:ln w="9525">
                  <a:solidFill>
                    <a:srgbClr val="FFFFFF"/>
                  </a:solidFill>
                  <a:round/>
                  <a:headEnd/>
                  <a:tailEnd/>
                </a:ln>
                <a:solidFill>
                  <a:srgbClr val="F5ABA1"/>
                </a:solidFill>
                <a:effectLst>
                  <a:outerShdw blurRad="12700" dist="38100" dir="2700000" algn="tl" rotWithShape="0">
                    <a:srgbClr val="F9CDC7"/>
                  </a:outerShdw>
                </a:effectLst>
                <a:latin typeface="Times New Roman"/>
                <a:cs typeface="Times New Roman"/>
              </a:rPr>
              <a:t>             Chào mừng các em đến với lớp học trực tuyến</a:t>
            </a:r>
          </a:p>
          <a:p>
            <a:endParaRPr lang="en-US" sz="6000" b="1" i="1" kern="10">
              <a:ln w="9525">
                <a:solidFill>
                  <a:srgbClr val="FFFFFF"/>
                </a:solidFill>
                <a:round/>
                <a:headEnd/>
                <a:tailEnd/>
              </a:ln>
              <a:solidFill>
                <a:srgbClr val="F5ABA1"/>
              </a:solidFill>
              <a:effectLst>
                <a:outerShdw blurRad="12700" dist="38100" dir="2700000" algn="tl" rotWithShape="0">
                  <a:srgbClr val="F9CDC7"/>
                </a:outerShdw>
              </a:effectLst>
              <a:latin typeface="Times New Roman"/>
              <a:cs typeface="Times New Roman"/>
            </a:endParaRPr>
          </a:p>
        </p:txBody>
      </p:sp>
    </p:spTree>
    <p:extLst>
      <p:ext uri="{BB962C8B-B14F-4D97-AF65-F5344CB8AC3E}">
        <p14:creationId xmlns:p14="http://schemas.microsoft.com/office/powerpoint/2010/main" val="419738568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2015"/>
            <a:ext cx="12192000" cy="5170646"/>
          </a:xfrm>
          <a:prstGeom prst="rect">
            <a:avLst/>
          </a:prstGeom>
        </p:spPr>
        <p:txBody>
          <a:bodyPr wrap="square">
            <a:spAutoFit/>
          </a:bodyPr>
          <a:lstStyle/>
          <a:p>
            <a:pPr algn="just"/>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smtClean="0">
                <a:solidFill>
                  <a:srgbClr val="0070C0"/>
                </a:solidFill>
                <a:latin typeface="Times New Roman" panose="02020603050405020304" pitchFamily="18" charset="0"/>
                <a:cs typeface="Times New Roman" panose="02020603050405020304" pitchFamily="18" charset="0"/>
              </a:rPr>
              <a:t>Gấp</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Lặng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lẽ</a:t>
            </a:r>
            <a:r>
              <a:rPr lang="en-US" sz="3000" b="1" dirty="0">
                <a:solidFill>
                  <a:srgbClr val="0070C0"/>
                </a:solidFill>
                <a:latin typeface="Times New Roman" panose="02020603050405020304" pitchFamily="18" charset="0"/>
                <a:cs typeface="Times New Roman" panose="02020603050405020304" pitchFamily="18" charset="0"/>
              </a:rPr>
              <a:t> Sa Pa”, </a:t>
            </a:r>
            <a:r>
              <a:rPr lang="en-US" sz="3000" b="1" dirty="0" err="1">
                <a:solidFill>
                  <a:srgbClr val="0070C0"/>
                </a:solidFill>
                <a:latin typeface="Times New Roman" panose="02020603050405020304" pitchFamily="18" charset="0"/>
                <a:cs typeface="Times New Roman" panose="02020603050405020304" pitchFamily="18" charset="0"/>
              </a:rPr>
              <a:t>lòng</a:t>
            </a:r>
            <a:r>
              <a:rPr lang="en-US" sz="3000" b="1" dirty="0">
                <a:solidFill>
                  <a:srgbClr val="0070C0"/>
                </a:solidFill>
                <a:latin typeface="Times New Roman" panose="02020603050405020304" pitchFamily="18" charset="0"/>
                <a:cs typeface="Times New Roman" panose="02020603050405020304" pitchFamily="18" charset="0"/>
              </a:rPr>
              <a:t> ta </a:t>
            </a:r>
            <a:r>
              <a:rPr lang="en-US" sz="3000" b="1" dirty="0" err="1">
                <a:solidFill>
                  <a:srgbClr val="0070C0"/>
                </a:solidFill>
                <a:latin typeface="Times New Roman" panose="02020603050405020304" pitchFamily="18" charset="0"/>
                <a:cs typeface="Times New Roman" panose="02020603050405020304" pitchFamily="18" charset="0"/>
              </a:rPr>
              <a:t>cứ</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xao</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xuyến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vấn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vương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trước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vẻ</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đẹp</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của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những</a:t>
            </a:r>
            <a:r>
              <a:rPr lang="en-US" sz="3000" b="1" dirty="0">
                <a:solidFill>
                  <a:srgbClr val="0070C0"/>
                </a:solidFill>
                <a:latin typeface="Times New Roman" panose="02020603050405020304" pitchFamily="18" charset="0"/>
                <a:cs typeface="Times New Roman" panose="02020603050405020304" pitchFamily="18" charset="0"/>
              </a:rPr>
              <a:t> con </a:t>
            </a:r>
            <a:r>
              <a:rPr lang="en-US" sz="3000" b="1" dirty="0" err="1">
                <a:solidFill>
                  <a:srgbClr val="0070C0"/>
                </a:solidFill>
                <a:latin typeface="Times New Roman" panose="02020603050405020304" pitchFamily="18" charset="0"/>
                <a:cs typeface="Times New Roman" panose="02020603050405020304" pitchFamily="18" charset="0"/>
              </a:rPr>
              <a:t>người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trước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những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tình</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cảm</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chân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tình</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nồng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hậu</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trong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một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smtClean="0">
                <a:solidFill>
                  <a:srgbClr val="0070C0"/>
                </a:solidFill>
                <a:latin typeface="Times New Roman" panose="02020603050405020304" pitchFamily="18" charset="0"/>
                <a:cs typeface="Times New Roman" panose="02020603050405020304" pitchFamily="18" charset="0"/>
              </a:rPr>
              <a:t>cuộc</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smtClean="0">
                <a:solidFill>
                  <a:srgbClr val="0070C0"/>
                </a:solidFill>
                <a:latin typeface="Times New Roman" panose="02020603050405020304" pitchFamily="18" charset="0"/>
                <a:cs typeface="Times New Roman" panose="02020603050405020304" pitchFamily="18" charset="0"/>
              </a:rPr>
              <a:t>sống</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đầy</a:t>
            </a:r>
            <a:r>
              <a:rPr lang="en-US" sz="3000" b="1" dirty="0">
                <a:solidFill>
                  <a:srgbClr val="0070C0"/>
                </a:solidFill>
                <a:latin typeface="Times New Roman" panose="02020603050405020304" pitchFamily="18" charset="0"/>
                <a:cs typeface="Times New Roman" panose="02020603050405020304" pitchFamily="18" charset="0"/>
              </a:rPr>
              <a:t> tin </a:t>
            </a:r>
            <a:r>
              <a:rPr lang="en-US" sz="3000" b="1" dirty="0" err="1" smtClean="0">
                <a:solidFill>
                  <a:srgbClr val="0070C0"/>
                </a:solidFill>
                <a:latin typeface="Times New Roman" panose="02020603050405020304" pitchFamily="18" charset="0"/>
                <a:cs typeface="Times New Roman" panose="02020603050405020304" pitchFamily="18" charset="0"/>
              </a:rPr>
              <a:t>yêu</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smtClean="0">
                <a:solidFill>
                  <a:srgbClr val="C00000"/>
                </a:solidFill>
                <a:latin typeface="Times New Roman" panose="02020603050405020304" pitchFamily="18" charset="0"/>
                <a:cs typeface="Times New Roman" panose="02020603050405020304" pitchFamily="18" charset="0"/>
              </a:rPr>
              <a:t>(1)</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Viết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về</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một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mảng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hiện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thực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trên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miền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đất</a:t>
            </a:r>
            <a:r>
              <a:rPr lang="en-US" sz="3000" b="1" dirty="0">
                <a:solidFill>
                  <a:srgbClr val="0070C0"/>
                </a:solidFill>
                <a:latin typeface="Times New Roman" panose="02020603050405020304" pitchFamily="18" charset="0"/>
                <a:cs typeface="Times New Roman" panose="02020603050405020304" pitchFamily="18" charset="0"/>
              </a:rPr>
              <a:t> Sa Pa </a:t>
            </a:r>
            <a:r>
              <a:rPr lang="en-US" sz="3000" b="1" dirty="0" err="1">
                <a:solidFill>
                  <a:srgbClr val="0070C0"/>
                </a:solidFill>
                <a:latin typeface="Times New Roman" panose="02020603050405020304" pitchFamily="18" charset="0"/>
                <a:cs typeface="Times New Roman" panose="02020603050405020304" pitchFamily="18" charset="0"/>
              </a:rPr>
              <a:t>trong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giai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đoạn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xây</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dựng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chủ</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nghĩa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xã</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hội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và</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chống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chiến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tranh</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phá</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hoại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của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đế</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quốc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Mĩ</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thiên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truyện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như</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muốn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nói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với</a:t>
            </a:r>
            <a:r>
              <a:rPr lang="en-US" sz="3000" b="1" dirty="0">
                <a:solidFill>
                  <a:srgbClr val="0070C0"/>
                </a:solidFill>
                <a:latin typeface="Times New Roman" panose="02020603050405020304" pitchFamily="18" charset="0"/>
                <a:cs typeface="Times New Roman" panose="02020603050405020304" pitchFamily="18" charset="0"/>
              </a:rPr>
              <a:t> ta </a:t>
            </a:r>
            <a:r>
              <a:rPr lang="en-US" sz="3000" b="1" dirty="0" err="1">
                <a:solidFill>
                  <a:srgbClr val="0070C0"/>
                </a:solidFill>
                <a:latin typeface="Times New Roman" panose="02020603050405020304" pitchFamily="18" charset="0"/>
                <a:cs typeface="Times New Roman" panose="02020603050405020304" pitchFamily="18" charset="0"/>
              </a:rPr>
              <a:t>rằng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Bên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trong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vẻ</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lặng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lẽ</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của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núi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rừng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cuộc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sống</a:t>
            </a:r>
            <a:r>
              <a:rPr lang="en-US" sz="3000" b="1" dirty="0">
                <a:solidFill>
                  <a:srgbClr val="0070C0"/>
                </a:solidFill>
                <a:latin typeface="Times New Roman" panose="02020603050405020304" pitchFamily="18" charset="0"/>
                <a:cs typeface="Times New Roman" panose="02020603050405020304" pitchFamily="18" charset="0"/>
              </a:rPr>
              <a:t> ở </a:t>
            </a:r>
            <a:r>
              <a:rPr lang="en-US" sz="3000" b="1" dirty="0" err="1">
                <a:solidFill>
                  <a:srgbClr val="0070C0"/>
                </a:solidFill>
                <a:latin typeface="Times New Roman" panose="02020603050405020304" pitchFamily="18" charset="0"/>
                <a:cs typeface="Times New Roman" panose="02020603050405020304" pitchFamily="18" charset="0"/>
              </a:rPr>
              <a:t>đây</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chứa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bao</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vẻ</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đẹp</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đáng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yêu</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đang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có</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không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ít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sự</a:t>
            </a:r>
            <a:r>
              <a:rPr lang="en-US" sz="3000" b="1" dirty="0">
                <a:solidFill>
                  <a:srgbClr val="0070C0"/>
                </a:solidFill>
                <a:latin typeface="Times New Roman" panose="02020603050405020304" pitchFamily="18" charset="0"/>
                <a:cs typeface="Times New Roman" panose="02020603050405020304" pitchFamily="18" charset="0"/>
              </a:rPr>
              <a:t> hi </a:t>
            </a:r>
            <a:r>
              <a:rPr lang="en-US" sz="3000" b="1" dirty="0" err="1">
                <a:solidFill>
                  <a:srgbClr val="0070C0"/>
                </a:solidFill>
                <a:latin typeface="Times New Roman" panose="02020603050405020304" pitchFamily="18" charset="0"/>
                <a:cs typeface="Times New Roman" panose="02020603050405020304" pitchFamily="18" charset="0"/>
              </a:rPr>
              <a:t>sinh</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thầm</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smtClean="0">
                <a:solidFill>
                  <a:srgbClr val="0070C0"/>
                </a:solidFill>
                <a:latin typeface="Times New Roman" panose="02020603050405020304" pitchFamily="18" charset="0"/>
                <a:cs typeface="Times New Roman" panose="02020603050405020304" pitchFamily="18" charset="0"/>
              </a:rPr>
              <a:t>lặng</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smtClean="0">
                <a:solidFill>
                  <a:srgbClr val="C00000"/>
                </a:solidFill>
                <a:latin typeface="Times New Roman" panose="02020603050405020304" pitchFamily="18" charset="0"/>
                <a:cs typeface="Times New Roman" panose="02020603050405020304" pitchFamily="18" charset="0"/>
              </a:rPr>
              <a:t>(2)</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Dù</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được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miêu</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tả</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nhiều</a:t>
            </a:r>
            <a:r>
              <a:rPr lang="en-US" sz="3000" b="1" dirty="0">
                <a:solidFill>
                  <a:srgbClr val="0070C0"/>
                </a:solidFill>
                <a:latin typeface="Times New Roman" panose="02020603050405020304" pitchFamily="18" charset="0"/>
                <a:cs typeface="Times New Roman" panose="02020603050405020304" pitchFamily="18" charset="0"/>
              </a:rPr>
              <a:t> hay </a:t>
            </a:r>
            <a:r>
              <a:rPr lang="en-US" sz="3000" b="1" dirty="0" err="1">
                <a:solidFill>
                  <a:srgbClr val="0070C0"/>
                </a:solidFill>
                <a:latin typeface="Times New Roman" panose="02020603050405020304" pitchFamily="18" charset="0"/>
                <a:cs typeface="Times New Roman" panose="02020603050405020304" pitchFamily="18" charset="0"/>
              </a:rPr>
              <a:t>ít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trực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tiếp</a:t>
            </a:r>
            <a:r>
              <a:rPr lang="en-US" sz="3000" b="1" dirty="0">
                <a:solidFill>
                  <a:srgbClr val="0070C0"/>
                </a:solidFill>
                <a:latin typeface="Times New Roman" panose="02020603050405020304" pitchFamily="18" charset="0"/>
                <a:cs typeface="Times New Roman" panose="02020603050405020304" pitchFamily="18" charset="0"/>
              </a:rPr>
              <a:t> hay </a:t>
            </a:r>
            <a:r>
              <a:rPr lang="en-US" sz="3000" b="1" dirty="0" err="1">
                <a:solidFill>
                  <a:srgbClr val="0070C0"/>
                </a:solidFill>
                <a:latin typeface="Times New Roman" panose="02020603050405020304" pitchFamily="18" charset="0"/>
                <a:cs typeface="Times New Roman" panose="02020603050405020304" pitchFamily="18" charset="0"/>
              </a:rPr>
              <a:t>gián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tiếp</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nhân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vật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nào</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của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Lặng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smtClean="0">
                <a:solidFill>
                  <a:srgbClr val="0070C0"/>
                </a:solidFill>
                <a:latin typeface="Times New Roman" panose="02020603050405020304" pitchFamily="18" charset="0"/>
                <a:cs typeface="Times New Roman" panose="02020603050405020304" pitchFamily="18" charset="0"/>
              </a:rPr>
              <a:t>lẽ</a:t>
            </a:r>
            <a:r>
              <a:rPr lang="en-US" sz="3000" b="1" dirty="0" smtClean="0">
                <a:solidFill>
                  <a:srgbClr val="0070C0"/>
                </a:solidFill>
                <a:latin typeface="Times New Roman" panose="02020603050405020304" pitchFamily="18" charset="0"/>
                <a:cs typeface="Times New Roman" panose="02020603050405020304" pitchFamily="18" charset="0"/>
              </a:rPr>
              <a:t> Sa </a:t>
            </a:r>
            <a:r>
              <a:rPr lang="en-US" sz="3000" b="1" dirty="0">
                <a:solidFill>
                  <a:srgbClr val="0070C0"/>
                </a:solidFill>
                <a:latin typeface="Times New Roman" panose="02020603050405020304" pitchFamily="18" charset="0"/>
                <a:cs typeface="Times New Roman" panose="02020603050405020304" pitchFamily="18" charset="0"/>
              </a:rPr>
              <a:t>Pa” </a:t>
            </a:r>
            <a:r>
              <a:rPr lang="en-US" sz="3000" b="1" dirty="0" err="1">
                <a:solidFill>
                  <a:srgbClr val="0070C0"/>
                </a:solidFill>
                <a:latin typeface="Times New Roman" panose="02020603050405020304" pitchFamily="18" charset="0"/>
                <a:cs typeface="Times New Roman" panose="02020603050405020304" pitchFamily="18" charset="0"/>
              </a:rPr>
              <a:t>cũng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hiện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lên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với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nét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cao</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quý</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đáng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khâm</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smtClean="0">
                <a:solidFill>
                  <a:srgbClr val="0070C0"/>
                </a:solidFill>
                <a:latin typeface="Times New Roman" panose="02020603050405020304" pitchFamily="18" charset="0"/>
                <a:cs typeface="Times New Roman" panose="02020603050405020304" pitchFamily="18" charset="0"/>
              </a:rPr>
              <a:t>phục</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smtClean="0">
                <a:solidFill>
                  <a:srgbClr val="C00000"/>
                </a:solidFill>
                <a:latin typeface="Times New Roman" panose="02020603050405020304" pitchFamily="18" charset="0"/>
                <a:cs typeface="Times New Roman" panose="02020603050405020304" pitchFamily="18" charset="0"/>
              </a:rPr>
              <a:t>(3)</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Trong</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đó</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anh</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thanh</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niên</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làm</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công</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tác</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khí</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tượng</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kiêm</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vật</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lí</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địa</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cầu</a:t>
            </a:r>
            <a:r>
              <a:rPr lang="en-US" sz="3000" b="1" dirty="0">
                <a:solidFill>
                  <a:schemeClr val="bg1"/>
                </a:solidFill>
                <a:latin typeface="Times New Roman" panose="02020603050405020304" pitchFamily="18" charset="0"/>
                <a:cs typeface="Times New Roman" panose="02020603050405020304" pitchFamily="18" charset="0"/>
              </a:rPr>
              <a:t> – </a:t>
            </a:r>
            <a:r>
              <a:rPr lang="en-US" sz="3000" b="1" dirty="0" err="1">
                <a:solidFill>
                  <a:schemeClr val="bg1"/>
                </a:solidFill>
                <a:latin typeface="Times New Roman" panose="02020603050405020304" pitchFamily="18" charset="0"/>
                <a:cs typeface="Times New Roman" panose="02020603050405020304" pitchFamily="18" charset="0"/>
              </a:rPr>
              <a:t>nhân</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vật</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chính</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của</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tác</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phẩm</a:t>
            </a:r>
            <a:r>
              <a:rPr lang="en-US" sz="3000" b="1" dirty="0">
                <a:solidFill>
                  <a:schemeClr val="bg1"/>
                </a:solidFill>
                <a:latin typeface="Times New Roman" panose="02020603050405020304" pitchFamily="18" charset="0"/>
                <a:cs typeface="Times New Roman" panose="02020603050405020304" pitchFamily="18" charset="0"/>
              </a:rPr>
              <a:t> – </a:t>
            </a:r>
            <a:r>
              <a:rPr lang="en-US" sz="3000" b="1" dirty="0" err="1">
                <a:solidFill>
                  <a:schemeClr val="bg1"/>
                </a:solidFill>
                <a:latin typeface="Times New Roman" panose="02020603050405020304" pitchFamily="18" charset="0"/>
                <a:cs typeface="Times New Roman" panose="02020603050405020304" pitchFamily="18" charset="0"/>
              </a:rPr>
              <a:t>đã</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để</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lại</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cho</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chúng</a:t>
            </a:r>
            <a:r>
              <a:rPr lang="en-US" sz="3000" b="1" dirty="0">
                <a:solidFill>
                  <a:schemeClr val="bg1"/>
                </a:solidFill>
                <a:latin typeface="Times New Roman" panose="02020603050405020304" pitchFamily="18" charset="0"/>
                <a:cs typeface="Times New Roman" panose="02020603050405020304" pitchFamily="18" charset="0"/>
              </a:rPr>
              <a:t> ta </a:t>
            </a:r>
            <a:r>
              <a:rPr lang="en-US" sz="3000" b="1" dirty="0" err="1">
                <a:solidFill>
                  <a:schemeClr val="bg1"/>
                </a:solidFill>
                <a:latin typeface="Times New Roman" panose="02020603050405020304" pitchFamily="18" charset="0"/>
                <a:cs typeface="Times New Roman" panose="02020603050405020304" pitchFamily="18" charset="0"/>
              </a:rPr>
              <a:t>nhiều</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ấn</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tượng</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khó</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a:solidFill>
                  <a:schemeClr val="bg1"/>
                </a:solidFill>
                <a:latin typeface="Times New Roman" panose="02020603050405020304" pitchFamily="18" charset="0"/>
                <a:cs typeface="Times New Roman" panose="02020603050405020304" pitchFamily="18" charset="0"/>
              </a:rPr>
              <a:t>phai</a:t>
            </a:r>
            <a:r>
              <a:rPr lang="en-US" sz="3000" b="1" dirty="0">
                <a:solidFill>
                  <a:schemeClr val="bg1"/>
                </a:solidFill>
                <a:latin typeface="Times New Roman" panose="02020603050405020304" pitchFamily="18" charset="0"/>
                <a:cs typeface="Times New Roman" panose="02020603050405020304" pitchFamily="18" charset="0"/>
              </a:rPr>
              <a:t> </a:t>
            </a:r>
            <a:r>
              <a:rPr lang="en-US" sz="3000" b="1" dirty="0" err="1" smtClean="0">
                <a:solidFill>
                  <a:schemeClr val="bg1"/>
                </a:solidFill>
                <a:latin typeface="Times New Roman" panose="02020603050405020304" pitchFamily="18" charset="0"/>
                <a:cs typeface="Times New Roman" panose="02020603050405020304" pitchFamily="18" charset="0"/>
              </a:rPr>
              <a:t>mờ</a:t>
            </a:r>
            <a:r>
              <a:rPr lang="en-US" sz="3000" b="1" dirty="0" smtClean="0">
                <a:solidFill>
                  <a:schemeClr val="bg1"/>
                </a:solidFill>
                <a:latin typeface="Times New Roman" panose="02020603050405020304" pitchFamily="18" charset="0"/>
                <a:cs typeface="Times New Roman" panose="02020603050405020304" pitchFamily="18" charset="0"/>
              </a:rPr>
              <a:t> (4).</a:t>
            </a:r>
            <a:endParaRPr lang="en-US" sz="3000" b="1" dirty="0">
              <a:solidFill>
                <a:schemeClr val="bg1"/>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4308117"/>
            <a:ext cx="12192000" cy="2400657"/>
          </a:xfrm>
          <a:prstGeom prst="rect">
            <a:avLst/>
          </a:prstGeom>
        </p:spPr>
        <p:txBody>
          <a:bodyPr wrap="square">
            <a:spAutoFit/>
          </a:bodyPr>
          <a:lstStyle/>
          <a:p>
            <a:pPr algn="just"/>
            <a:r>
              <a:rPr lang="en-US" sz="1000" b="1" dirty="0" smtClean="0">
                <a:solidFill>
                  <a:schemeClr val="bg1"/>
                </a:solidFill>
                <a:latin typeface="Times New Roman" panose="02020603050405020304" pitchFamily="18" charset="0"/>
                <a:cs typeface="Times New Roman" panose="02020603050405020304" pitchFamily="18" charset="0"/>
              </a:rPr>
              <a:t>…………………………………………............................................................................................................................….</a:t>
            </a:r>
            <a:r>
              <a:rPr lang="en-US" sz="3000" b="1" dirty="0" err="1" smtClean="0">
                <a:solidFill>
                  <a:srgbClr val="0070C0"/>
                </a:solidFill>
                <a:latin typeface="Times New Roman" panose="02020603050405020304" pitchFamily="18" charset="0"/>
                <a:cs typeface="Times New Roman" panose="02020603050405020304" pitchFamily="18" charset="0"/>
              </a:rPr>
              <a:t>Dù</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được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miêu</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tả</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nhiều</a:t>
            </a:r>
            <a:r>
              <a:rPr lang="en-US" sz="3000" b="1" dirty="0">
                <a:solidFill>
                  <a:srgbClr val="0070C0"/>
                </a:solidFill>
                <a:latin typeface="Times New Roman" panose="02020603050405020304" pitchFamily="18" charset="0"/>
                <a:cs typeface="Times New Roman" panose="02020603050405020304" pitchFamily="18" charset="0"/>
              </a:rPr>
              <a:t> hay </a:t>
            </a:r>
            <a:r>
              <a:rPr lang="en-US" sz="3000" b="1" dirty="0" err="1">
                <a:solidFill>
                  <a:srgbClr val="0070C0"/>
                </a:solidFill>
                <a:latin typeface="Times New Roman" panose="02020603050405020304" pitchFamily="18" charset="0"/>
                <a:cs typeface="Times New Roman" panose="02020603050405020304" pitchFamily="18" charset="0"/>
              </a:rPr>
              <a:t>ít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trực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tiếp</a:t>
            </a:r>
            <a:r>
              <a:rPr lang="en-US" sz="3000" b="1" dirty="0">
                <a:solidFill>
                  <a:srgbClr val="0070C0"/>
                </a:solidFill>
                <a:latin typeface="Times New Roman" panose="02020603050405020304" pitchFamily="18" charset="0"/>
                <a:cs typeface="Times New Roman" panose="02020603050405020304" pitchFamily="18" charset="0"/>
              </a:rPr>
              <a:t> hay </a:t>
            </a:r>
            <a:r>
              <a:rPr lang="en-US" sz="3000" b="1" dirty="0" err="1">
                <a:solidFill>
                  <a:srgbClr val="0070C0"/>
                </a:solidFill>
                <a:latin typeface="Times New Roman" panose="02020603050405020304" pitchFamily="18" charset="0"/>
                <a:cs typeface="Times New Roman" panose="02020603050405020304" pitchFamily="18" charset="0"/>
              </a:rPr>
              <a:t>gián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tiếp</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nhân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vật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nào</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của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Lặng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lẽ</a:t>
            </a:r>
            <a:r>
              <a:rPr lang="en-US" sz="3000" b="1" dirty="0">
                <a:solidFill>
                  <a:srgbClr val="0070C0"/>
                </a:solidFill>
                <a:latin typeface="Times New Roman" panose="02020603050405020304" pitchFamily="18" charset="0"/>
                <a:cs typeface="Times New Roman" panose="02020603050405020304" pitchFamily="18" charset="0"/>
              </a:rPr>
              <a:t> Sa Pa” </a:t>
            </a:r>
            <a:r>
              <a:rPr lang="en-US" sz="3000" b="1" dirty="0" err="1">
                <a:solidFill>
                  <a:srgbClr val="0070C0"/>
                </a:solidFill>
                <a:latin typeface="Times New Roman" panose="02020603050405020304" pitchFamily="18" charset="0"/>
                <a:cs typeface="Times New Roman" panose="02020603050405020304" pitchFamily="18" charset="0"/>
              </a:rPr>
              <a:t>cũng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hiện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lên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với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nét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cao</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quý</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đáng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khâm</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phục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a:solidFill>
                  <a:srgbClr val="C00000"/>
                </a:solidFill>
                <a:latin typeface="Times New Roman" panose="02020603050405020304" pitchFamily="18" charset="0"/>
                <a:cs typeface="Times New Roman" panose="02020603050405020304" pitchFamily="18" charset="0"/>
              </a:rPr>
              <a:t>(3)</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Trong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đó</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anh</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thanh</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niên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làm</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công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tác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khí</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tượng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kiêm</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vật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lí</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địa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cầu</a:t>
            </a:r>
            <a:r>
              <a:rPr lang="en-US" sz="3000" b="1" dirty="0">
                <a:solidFill>
                  <a:srgbClr val="0070C0"/>
                </a:solidFill>
                <a:latin typeface="Times New Roman" panose="02020603050405020304" pitchFamily="18" charset="0"/>
                <a:cs typeface="Times New Roman" panose="02020603050405020304" pitchFamily="18" charset="0"/>
              </a:rPr>
              <a:t> – </a:t>
            </a:r>
            <a:r>
              <a:rPr lang="en-US" sz="3000" b="1" dirty="0" err="1">
                <a:solidFill>
                  <a:srgbClr val="0070C0"/>
                </a:solidFill>
                <a:latin typeface="Times New Roman" panose="02020603050405020304" pitchFamily="18" charset="0"/>
                <a:cs typeface="Times New Roman" panose="02020603050405020304" pitchFamily="18" charset="0"/>
              </a:rPr>
              <a:t>nhân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vật</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chính</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của</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tác</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phẩm</a:t>
            </a:r>
            <a:r>
              <a:rPr lang="en-US" sz="3000" b="1" dirty="0">
                <a:solidFill>
                  <a:srgbClr val="0070C0"/>
                </a:solidFill>
                <a:latin typeface="Times New Roman" panose="02020603050405020304" pitchFamily="18" charset="0"/>
                <a:cs typeface="Times New Roman" panose="02020603050405020304" pitchFamily="18" charset="0"/>
              </a:rPr>
              <a:t> – </a:t>
            </a:r>
            <a:r>
              <a:rPr lang="en-US" sz="3000" b="1" dirty="0" err="1">
                <a:solidFill>
                  <a:srgbClr val="0070C0"/>
                </a:solidFill>
                <a:latin typeface="Times New Roman" panose="02020603050405020304" pitchFamily="18" charset="0"/>
                <a:cs typeface="Times New Roman" panose="02020603050405020304" pitchFamily="18" charset="0"/>
              </a:rPr>
              <a:t>đã</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để</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lại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cho</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chúng</a:t>
            </a:r>
            <a:r>
              <a:rPr lang="en-US" sz="3000" b="1" dirty="0">
                <a:solidFill>
                  <a:srgbClr val="0070C0"/>
                </a:solidFill>
                <a:latin typeface="Times New Roman" panose="02020603050405020304" pitchFamily="18" charset="0"/>
                <a:cs typeface="Times New Roman" panose="02020603050405020304" pitchFamily="18" charset="0"/>
              </a:rPr>
              <a:t> ta </a:t>
            </a:r>
            <a:r>
              <a:rPr lang="en-US" sz="3000" b="1" dirty="0" err="1">
                <a:solidFill>
                  <a:srgbClr val="0070C0"/>
                </a:solidFill>
                <a:latin typeface="Times New Roman" panose="02020603050405020304" pitchFamily="18" charset="0"/>
                <a:cs typeface="Times New Roman" panose="02020603050405020304" pitchFamily="18" charset="0"/>
              </a:rPr>
              <a:t>nhiều</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ấn</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tượng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khó</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phai</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mờ</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a:solidFill>
                  <a:srgbClr val="C00000"/>
                </a:solidFill>
                <a:latin typeface="Times New Roman" panose="02020603050405020304" pitchFamily="18" charset="0"/>
                <a:cs typeface="Times New Roman" panose="02020603050405020304" pitchFamily="18" charset="0"/>
              </a:rPr>
              <a:t>(4)</a:t>
            </a:r>
            <a:r>
              <a:rPr lang="en-US" sz="3000" b="1" dirty="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6424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523220"/>
          </a:xfrm>
          <a:prstGeom prst="rect">
            <a:avLst/>
          </a:prstGeom>
          <a:solidFill>
            <a:schemeClr val="accent1">
              <a:lumMod val="20000"/>
              <a:lumOff val="80000"/>
            </a:schemeClr>
          </a:solidFill>
        </p:spPr>
        <p:txBody>
          <a:bodyPr wrap="square" rtlCol="0">
            <a:spAutoFit/>
          </a:bodyPr>
          <a:lstStyle/>
          <a:p>
            <a:pPr algn="ct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 LUẬN VỀ TÁC PHẨM TRUYỆN </a:t>
            </a:r>
            <a:r>
              <a:rPr lang="en-US"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 </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 </a:t>
            </a:r>
            <a:r>
              <a:rPr lang="en-US"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endPar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Rectangle 2"/>
          <p:cNvSpPr/>
          <p:nvPr/>
        </p:nvSpPr>
        <p:spPr>
          <a:xfrm>
            <a:off x="0" y="547023"/>
            <a:ext cx="12192000" cy="6247864"/>
          </a:xfrm>
          <a:prstGeom prst="rect">
            <a:avLst/>
          </a:prstGeom>
        </p:spPr>
        <p:txBody>
          <a:bodyPr wrap="square">
            <a:spAutoFit/>
          </a:bodyPr>
          <a:lstStyle/>
          <a:p>
            <a:pPr algn="just"/>
            <a:r>
              <a:rPr lang="en-US" sz="2500" b="1" dirty="0" err="1">
                <a:solidFill>
                  <a:schemeClr val="bg1"/>
                </a:solidFill>
                <a:latin typeface="Times New Roman" panose="02020603050405020304" pitchFamily="18" charset="0"/>
                <a:cs typeface="Times New Roman" panose="02020603050405020304" pitchFamily="18" charset="0"/>
              </a:rPr>
              <a:t>Trước</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tiên</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nhân</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vật</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anh</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thanh</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niên</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này</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đẹp</a:t>
            </a:r>
            <a:r>
              <a:rPr lang="en-US" sz="2500" b="1" dirty="0">
                <a:solidFill>
                  <a:schemeClr val="bg1"/>
                </a:solidFill>
                <a:latin typeface="Times New Roman" panose="02020603050405020304" pitchFamily="18" charset="0"/>
                <a:cs typeface="Times New Roman" panose="02020603050405020304" pitchFamily="18" charset="0"/>
              </a:rPr>
              <a:t> ở </a:t>
            </a:r>
            <a:r>
              <a:rPr lang="en-US" sz="2500" b="1" dirty="0" err="1">
                <a:solidFill>
                  <a:schemeClr val="bg1"/>
                </a:solidFill>
                <a:latin typeface="Times New Roman" panose="02020603050405020304" pitchFamily="18" charset="0"/>
                <a:cs typeface="Times New Roman" panose="02020603050405020304" pitchFamily="18" charset="0"/>
              </a:rPr>
              <a:t>tấm</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lòng</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yêu</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đời</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yêu</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nghề</a:t>
            </a:r>
            <a:r>
              <a:rPr lang="en-US" sz="2500" b="1" dirty="0">
                <a:solidFill>
                  <a:schemeClr val="bg1"/>
                </a:solidFill>
                <a:latin typeface="Times New Roman" panose="02020603050405020304" pitchFamily="18" charset="0"/>
                <a:cs typeface="Times New Roman" panose="02020603050405020304" pitchFamily="18" charset="0"/>
              </a:rPr>
              <a:t>, ở </a:t>
            </a:r>
            <a:r>
              <a:rPr lang="en-US" sz="2500" b="1" dirty="0" err="1">
                <a:solidFill>
                  <a:schemeClr val="bg1"/>
                </a:solidFill>
                <a:latin typeface="Times New Roman" panose="02020603050405020304" pitchFamily="18" charset="0"/>
                <a:cs typeface="Times New Roman" panose="02020603050405020304" pitchFamily="18" charset="0"/>
              </a:rPr>
              <a:t>tinh</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smtClean="0">
                <a:solidFill>
                  <a:schemeClr val="bg1"/>
                </a:solidFill>
                <a:latin typeface="Times New Roman" panose="02020603050405020304" pitchFamily="18" charset="0"/>
                <a:cs typeface="Times New Roman" panose="02020603050405020304" pitchFamily="18" charset="0"/>
              </a:rPr>
              <a:t>thần</a:t>
            </a:r>
            <a:r>
              <a:rPr lang="en-US" sz="2500" b="1" dirty="0" smtClean="0">
                <a:solidFill>
                  <a:schemeClr val="bg1"/>
                </a:solidFill>
                <a:latin typeface="Times New Roman" panose="02020603050405020304" pitchFamily="18" charset="0"/>
                <a:cs typeface="Times New Roman" panose="02020603050405020304" pitchFamily="18" charset="0"/>
              </a:rPr>
              <a:t> </a:t>
            </a:r>
            <a:r>
              <a:rPr lang="en-US" sz="2500" b="1" dirty="0" err="1" smtClean="0">
                <a:solidFill>
                  <a:schemeClr val="bg1"/>
                </a:solidFill>
                <a:latin typeface="Times New Roman" panose="02020603050405020304" pitchFamily="18" charset="0"/>
                <a:cs typeface="Times New Roman" panose="02020603050405020304" pitchFamily="18" charset="0"/>
              </a:rPr>
              <a:t>trách</a:t>
            </a:r>
            <a:r>
              <a:rPr lang="en-US" sz="2500" b="1" dirty="0" smtClean="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nhiệm</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cao</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với</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công</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việc</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lắm</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gian</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khổ</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a:solidFill>
                  <a:schemeClr val="bg1"/>
                </a:solidFill>
                <a:latin typeface="Times New Roman" panose="02020603050405020304" pitchFamily="18" charset="0"/>
                <a:cs typeface="Times New Roman" panose="02020603050405020304" pitchFamily="18" charset="0"/>
              </a:rPr>
              <a:t>của</a:t>
            </a:r>
            <a:r>
              <a:rPr lang="en-US" sz="2500" b="1" dirty="0">
                <a:solidFill>
                  <a:schemeClr val="bg1"/>
                </a:solidFill>
                <a:latin typeface="Times New Roman" panose="02020603050405020304" pitchFamily="18" charset="0"/>
                <a:cs typeface="Times New Roman" panose="02020603050405020304" pitchFamily="18" charset="0"/>
              </a:rPr>
              <a:t> </a:t>
            </a:r>
            <a:r>
              <a:rPr lang="en-US" sz="2500" b="1" dirty="0" err="1" smtClean="0">
                <a:solidFill>
                  <a:schemeClr val="bg1"/>
                </a:solidFill>
                <a:latin typeface="Times New Roman" panose="02020603050405020304" pitchFamily="18" charset="0"/>
                <a:cs typeface="Times New Roman" panose="02020603050405020304" pitchFamily="18" charset="0"/>
              </a:rPr>
              <a:t>mình</a:t>
            </a:r>
            <a:r>
              <a:rPr lang="en-US" sz="2500" b="1" dirty="0" smtClean="0">
                <a:solidFill>
                  <a:schemeClr val="bg1"/>
                </a:solidFill>
                <a:latin typeface="Times New Roman" panose="02020603050405020304" pitchFamily="18" charset="0"/>
                <a:cs typeface="Times New Roman" panose="02020603050405020304" pitchFamily="18" charset="0"/>
              </a:rPr>
              <a:t> (1).</a:t>
            </a:r>
            <a:r>
              <a:rPr lang="en-US" sz="2500" b="1" dirty="0" err="1" smtClean="0">
                <a:solidFill>
                  <a:srgbClr val="0070C0"/>
                </a:solidFill>
                <a:latin typeface="Times New Roman" panose="02020603050405020304" pitchFamily="18" charset="0"/>
                <a:cs typeface="Times New Roman" panose="02020603050405020304" pitchFamily="18" charset="0"/>
              </a:rPr>
              <a:t>Trong</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lời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giới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thiệu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với</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ông</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hoạ</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sĩ</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già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gái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bác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lái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xe</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gọi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người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độc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nhất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thế</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gian</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(2)</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Đã</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mấy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năm</a:t>
            </a:r>
            <a:r>
              <a:rPr lang="en-US" sz="2500" b="1" dirty="0">
                <a:solidFill>
                  <a:srgbClr val="0070C0"/>
                </a:solidFill>
                <a:latin typeface="Times New Roman" panose="02020603050405020304" pitchFamily="18" charset="0"/>
                <a:cs typeface="Times New Roman" panose="02020603050405020304" pitchFamily="18" charset="0"/>
              </a:rPr>
              <a:t> nay,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sống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một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mình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trên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đỉnh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Yên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Sơn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cao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hai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nghìn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sáu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trăm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mét</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bốn</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bề</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chỉ</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có</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cây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cỏ</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mây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mù</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lạnh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lẽo</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(3)</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hàng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ngày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gió</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đo</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nhiệt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độ</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mưa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nắng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rồi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ghi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chép</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rồi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gọi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vào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máy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bộ</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đàm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báo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về</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trung</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tâm</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(4)</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Nhiều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mùa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nhiều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đêm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phải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đối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chọi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với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gió</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tuyết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lặng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im</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(5)</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Vậy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mà</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anh</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rất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yêu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mình</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(6)</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Chúng</a:t>
            </a:r>
            <a:r>
              <a:rPr lang="en-US" sz="2500" b="1" dirty="0">
                <a:solidFill>
                  <a:srgbClr val="0070C0"/>
                </a:solidFill>
                <a:latin typeface="Times New Roman" panose="02020603050405020304" pitchFamily="18" charset="0"/>
                <a:cs typeface="Times New Roman" panose="02020603050405020304" pitchFamily="18" charset="0"/>
              </a:rPr>
              <a:t> ta </a:t>
            </a:r>
            <a:r>
              <a:rPr lang="en-US" sz="2500" b="1" dirty="0" err="1">
                <a:solidFill>
                  <a:srgbClr val="0070C0"/>
                </a:solidFill>
                <a:latin typeface="Times New Roman" panose="02020603050405020304" pitchFamily="18" charset="0"/>
                <a:cs typeface="Times New Roman" panose="02020603050405020304" pitchFamily="18" charset="0"/>
              </a:rPr>
              <a:t>hãy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nghe</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lời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nói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niên</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với</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ông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hoạ</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sĩ</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khi</a:t>
            </a:r>
            <a:r>
              <a:rPr lang="en-US" sz="2500" b="1" dirty="0">
                <a:solidFill>
                  <a:srgbClr val="0070C0"/>
                </a:solidFill>
                <a:latin typeface="Times New Roman" panose="02020603050405020304" pitchFamily="18" charset="0"/>
                <a:cs typeface="Times New Roman" panose="02020603050405020304" pitchFamily="18" charset="0"/>
              </a:rPr>
              <a:t> ta </a:t>
            </a:r>
            <a:r>
              <a:rPr lang="en-US" sz="2500" b="1" dirty="0" err="1">
                <a:solidFill>
                  <a:srgbClr val="0070C0"/>
                </a:solidFill>
                <a:latin typeface="Times New Roman" panose="02020603050405020304" pitchFamily="18" charset="0"/>
                <a:cs typeface="Times New Roman" panose="02020603050405020304" pitchFamily="18" charset="0"/>
              </a:rPr>
              <a:t>làm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ta </a:t>
            </a:r>
            <a:r>
              <a:rPr lang="en-US" sz="2500" b="1" dirty="0" err="1">
                <a:solidFill>
                  <a:srgbClr val="0070C0"/>
                </a:solidFill>
                <a:latin typeface="Times New Roman" panose="02020603050405020304" pitchFamily="18" charset="0"/>
                <a:cs typeface="Times New Roman" panose="02020603050405020304" pitchFamily="18" charset="0"/>
              </a:rPr>
              <a:t>với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đôi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sao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gọi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một</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mình</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được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Huống</a:t>
            </a:r>
            <a:r>
              <a:rPr lang="en-US" sz="2500" b="1" dirty="0">
                <a:solidFill>
                  <a:srgbClr val="0070C0"/>
                </a:solidFill>
                <a:latin typeface="Times New Roman" panose="02020603050405020304" pitchFamily="18" charset="0"/>
                <a:cs typeface="Times New Roman" panose="02020603050405020304" pitchFamily="18" charset="0"/>
              </a:rPr>
              <a:t> chi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cháu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gắn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liền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với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bao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em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đồng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chí</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dưới</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kia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cháu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gian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khổ</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thế</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đấy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chứ</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cất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nó</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cháu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buồn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đến</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chết</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mất</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(7)</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Còn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đây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tâm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sự</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với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kĩ</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sư</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trẻ</a:t>
            </a:r>
            <a:r>
              <a:rPr lang="en-US" sz="2500" b="1" dirty="0">
                <a:solidFill>
                  <a:srgbClr val="0070C0"/>
                </a:solidFill>
                <a:latin typeface="Times New Roman" panose="02020603050405020304" pitchFamily="18" charset="0"/>
                <a:cs typeface="Times New Roman" panose="02020603050405020304" pitchFamily="18" charset="0"/>
              </a:rPr>
              <a:t>: “[…] </a:t>
            </a:r>
            <a:r>
              <a:rPr lang="en-US" sz="2500" b="1" dirty="0" err="1">
                <a:solidFill>
                  <a:srgbClr val="0070C0"/>
                </a:solidFill>
                <a:latin typeface="Times New Roman" panose="02020603050405020304" pitchFamily="18" charset="0"/>
                <a:cs typeface="Times New Roman" panose="02020603050405020304" pitchFamily="18" charset="0"/>
              </a:rPr>
              <a:t>lúc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nào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tôi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cũng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có</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người</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trò</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chuyện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Nghĩa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có</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sách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ấy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mà</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(8)</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Tuy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sống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trong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điều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kiện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thiếu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thốn</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cả</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vật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chất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lẫn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tinh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thần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nhưng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người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niên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ấy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vẫn</a:t>
            </a:r>
            <a:r>
              <a:rPr lang="en-US" sz="2500" b="1" dirty="0">
                <a:solidFill>
                  <a:srgbClr val="0070C0"/>
                </a:solidFill>
                <a:latin typeface="Times New Roman" panose="02020603050405020304" pitchFamily="18" charset="0"/>
                <a:cs typeface="Times New Roman" panose="02020603050405020304" pitchFamily="18" charset="0"/>
              </a:rPr>
              <a:t> ham </a:t>
            </a:r>
            <a:r>
              <a:rPr lang="en-US" sz="2500" b="1" dirty="0" err="1">
                <a:solidFill>
                  <a:srgbClr val="0070C0"/>
                </a:solidFill>
                <a:latin typeface="Times New Roman" panose="02020603050405020304" pitchFamily="18" charset="0"/>
                <a:cs typeface="Times New Roman" panose="02020603050405020304" pitchFamily="18" charset="0"/>
              </a:rPr>
              <a:t>mê</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vẫn</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biết</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sắp</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xếp</a:t>
            </a:r>
            <a:r>
              <a:rPr lang="en-US" sz="2500" b="1" dirty="0">
                <a:solidFill>
                  <a:srgbClr val="0070C0"/>
                </a:solidFill>
                <a:latin typeface="Times New Roman" panose="02020603050405020304" pitchFamily="18" charset="0"/>
                <a:cs typeface="Times New Roman" panose="02020603050405020304" pitchFamily="18" charset="0"/>
              </a:rPr>
              <a:t>, lo </a:t>
            </a:r>
            <a:r>
              <a:rPr lang="en-US" sz="2500" b="1" dirty="0" err="1">
                <a:solidFill>
                  <a:srgbClr val="0070C0"/>
                </a:solidFill>
                <a:latin typeface="Times New Roman" panose="02020603050405020304" pitchFamily="18" charset="0"/>
                <a:cs typeface="Times New Roman" panose="02020603050405020304" pitchFamily="18" charset="0"/>
              </a:rPr>
              <a:t>toan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cuộc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sống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riêng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ngăn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nắp</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ổn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định</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(9)</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a:solidFill>
                  <a:srgbClr val="0070C0"/>
                </a:solidFill>
                <a:latin typeface="Times New Roman" panose="02020603050405020304" pitchFamily="18" charset="0"/>
                <a:cs typeface="Times New Roman" panose="02020603050405020304" pitchFamily="18" charset="0"/>
              </a:rPr>
              <a:t>Anh </a:t>
            </a:r>
            <a:r>
              <a:rPr lang="en-US" sz="2500" b="1" dirty="0" err="1">
                <a:solidFill>
                  <a:srgbClr val="0070C0"/>
                </a:solidFill>
                <a:latin typeface="Times New Roman" panose="02020603050405020304" pitchFamily="18" charset="0"/>
                <a:cs typeface="Times New Roman" panose="02020603050405020304" pitchFamily="18" charset="0"/>
              </a:rPr>
              <a:t>nuôi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trồng</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hoa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đọc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sách</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smtClean="0">
                <a:solidFill>
                  <a:srgbClr val="C00000"/>
                </a:solidFill>
                <a:latin typeface="Times New Roman" panose="02020603050405020304" pitchFamily="18" charset="0"/>
                <a:cs typeface="Times New Roman" panose="02020603050405020304" pitchFamily="18" charset="0"/>
              </a:rPr>
              <a:t>(10)</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Thỉnh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thoảng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xuống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đường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tìm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gặp</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bác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lái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xe</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cùng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hành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khách</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để</a:t>
            </a:r>
            <a:r>
              <a:rPr lang="en-US" sz="2500" b="1" dirty="0" smtClean="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trò</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chuyện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cho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nguôi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nỗi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nhớ</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nhà</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vợi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bớt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smtClean="0">
                <a:solidFill>
                  <a:srgbClr val="0070C0"/>
                </a:solidFill>
                <a:latin typeface="Times New Roman" panose="02020603050405020304" pitchFamily="18" charset="0"/>
                <a:cs typeface="Times New Roman" panose="02020603050405020304" pitchFamily="18" charset="0"/>
              </a:rPr>
              <a:t>đơn</a:t>
            </a:r>
            <a:r>
              <a:rPr lang="en-US" sz="2500" b="1" dirty="0" smtClean="0">
                <a:solidFill>
                  <a:srgbClr val="0070C0"/>
                </a:solidFill>
                <a:latin typeface="Times New Roman" panose="02020603050405020304" pitchFamily="18" charset="0"/>
                <a:cs typeface="Times New Roman" panose="02020603050405020304" pitchFamily="18" charset="0"/>
              </a:rPr>
              <a:t>.</a:t>
            </a:r>
            <a:r>
              <a:rPr lang="en-US" sz="2500" b="1" dirty="0" smtClean="0">
                <a:solidFill>
                  <a:srgbClr val="C00000"/>
                </a:solidFill>
                <a:latin typeface="Times New Roman" panose="02020603050405020304" pitchFamily="18" charset="0"/>
                <a:cs typeface="Times New Roman" panose="02020603050405020304" pitchFamily="18" charset="0"/>
              </a:rPr>
              <a:t>(11)</a:t>
            </a:r>
            <a:endParaRPr lang="en-US" sz="2500" b="1" dirty="0">
              <a:solidFill>
                <a:srgbClr val="C0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547023"/>
            <a:ext cx="12192000" cy="861774"/>
          </a:xfrm>
          <a:prstGeom prst="rect">
            <a:avLst/>
          </a:prstGeom>
        </p:spPr>
        <p:txBody>
          <a:bodyPr wrap="square">
            <a:spAutoFit/>
          </a:bodyPr>
          <a:lstStyle/>
          <a:p>
            <a:pPr algn="just"/>
            <a:r>
              <a:rPr lang="en-US" sz="2500" b="1" dirty="0" err="1">
                <a:solidFill>
                  <a:srgbClr val="0070C0"/>
                </a:solidFill>
                <a:latin typeface="Times New Roman" panose="02020603050405020304" pitchFamily="18" charset="0"/>
                <a:cs typeface="Times New Roman" panose="02020603050405020304" pitchFamily="18" charset="0"/>
              </a:rPr>
              <a:t>Trước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tiên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nhân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vật</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thanh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niên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này</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đẹp</a:t>
            </a:r>
            <a:r>
              <a:rPr lang="en-US" sz="2500" b="1" dirty="0">
                <a:solidFill>
                  <a:srgbClr val="0070C0"/>
                </a:solidFill>
                <a:latin typeface="Times New Roman" panose="02020603050405020304" pitchFamily="18" charset="0"/>
                <a:cs typeface="Times New Roman" panose="02020603050405020304" pitchFamily="18" charset="0"/>
              </a:rPr>
              <a:t> ở </a:t>
            </a:r>
            <a:r>
              <a:rPr lang="en-US" sz="2500" b="1" dirty="0" err="1">
                <a:solidFill>
                  <a:srgbClr val="0070C0"/>
                </a:solidFill>
                <a:latin typeface="Times New Roman" panose="02020603050405020304" pitchFamily="18" charset="0"/>
                <a:cs typeface="Times New Roman" panose="02020603050405020304" pitchFamily="18" charset="0"/>
              </a:rPr>
              <a:t>tấm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lòng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yêu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đời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yêu</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nghề</a:t>
            </a:r>
            <a:r>
              <a:rPr lang="en-US" sz="2500" b="1" dirty="0">
                <a:solidFill>
                  <a:srgbClr val="0070C0"/>
                </a:solidFill>
                <a:latin typeface="Times New Roman" panose="02020603050405020304" pitchFamily="18" charset="0"/>
                <a:cs typeface="Times New Roman" panose="02020603050405020304" pitchFamily="18" charset="0"/>
              </a:rPr>
              <a:t>, ở </a:t>
            </a:r>
            <a:r>
              <a:rPr lang="en-US" sz="2500" b="1" dirty="0" err="1">
                <a:solidFill>
                  <a:srgbClr val="0070C0"/>
                </a:solidFill>
                <a:latin typeface="Times New Roman" panose="02020603050405020304" pitchFamily="18" charset="0"/>
                <a:cs typeface="Times New Roman" panose="02020603050405020304" pitchFamily="18" charset="0"/>
              </a:rPr>
              <a:t>tinh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thần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trách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nhiệm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cao</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với</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công</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việc</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lắm</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gian</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khổ</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của</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mình</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a:solidFill>
                  <a:srgbClr val="C00000"/>
                </a:solidFill>
                <a:latin typeface="Times New Roman" panose="02020603050405020304" pitchFamily="18" charset="0"/>
                <a:cs typeface="Times New Roman" panose="02020603050405020304" pitchFamily="18" charset="0"/>
              </a:rPr>
              <a:t>(1)</a:t>
            </a:r>
            <a:r>
              <a:rPr lang="en-US" sz="2500" b="1" dirty="0">
                <a:solidFill>
                  <a:srgbClr val="0070C0"/>
                </a:solidFill>
                <a:latin typeface="Times New Roman" panose="02020603050405020304" pitchFamily="18" charset="0"/>
                <a:cs typeface="Times New Roman" panose="02020603050405020304" pitchFamily="18" charset="0"/>
              </a:rPr>
              <a:t>. </a:t>
            </a:r>
            <a:endParaRPr lang="en-US" sz="2500" dirty="0"/>
          </a:p>
        </p:txBody>
      </p:sp>
      <p:cxnSp>
        <p:nvCxnSpPr>
          <p:cNvPr id="6" name="Straight Connector 5"/>
          <p:cNvCxnSpPr/>
          <p:nvPr/>
        </p:nvCxnSpPr>
        <p:spPr>
          <a:xfrm flipV="1">
            <a:off x="8018585" y="960169"/>
            <a:ext cx="4023360" cy="14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24257" y="1321213"/>
            <a:ext cx="4023360" cy="14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48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repeatCount="indefinite" fill="hold" grpId="0" nodeType="clickEffect">
                                  <p:stCondLst>
                                    <p:cond delay="0"/>
                                  </p:stCondLst>
                                  <p:endCondLst>
                                    <p:cond evt="onNext" delay="0">
                                      <p:tgtEl>
                                        <p:sldTgt/>
                                      </p:tgtEl>
                                    </p:cond>
                                  </p:endCondLst>
                                  <p:childTnLst>
                                    <p:animClr clrSpc="rgb" dir="cw">
                                      <p:cBhvr override="childStyle">
                                        <p:cTn id="6" dur="2000" fill="hold"/>
                                        <p:tgtEl>
                                          <p:spTgt spid="4"/>
                                        </p:tgtEl>
                                        <p:attrNameLst>
                                          <p:attrName>style.color</p:attrName>
                                        </p:attrNameLst>
                                      </p:cBhvr>
                                      <p:to>
                                        <a:schemeClr val="accent2"/>
                                      </p:to>
                                    </p:animClr>
                                  </p:childTnLst>
                                </p:cTn>
                              </p:par>
                              <p:par>
                                <p:cTn id="7" presetID="3" presetClass="entr" presetSubtype="10"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blinds(horizontal)">
                                      <p:cBhvr>
                                        <p:cTn id="9" dur="500"/>
                                        <p:tgtEl>
                                          <p:spTgt spid="6"/>
                                        </p:tgtEl>
                                      </p:cBhvr>
                                    </p:animEffect>
                                  </p:childTnLst>
                                </p:cTn>
                              </p:par>
                              <p:par>
                                <p:cTn id="10" presetID="3" presetClass="entr" presetSubtype="1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895" y="536667"/>
            <a:ext cx="12192000" cy="6093976"/>
          </a:xfrm>
          <a:prstGeom prst="rect">
            <a:avLst/>
          </a:prstGeom>
        </p:spPr>
        <p:txBody>
          <a:bodyPr wrap="square">
            <a:spAutoFit/>
          </a:bodyPr>
          <a:lstStyle/>
          <a:p>
            <a:pPr algn="just"/>
            <a:r>
              <a:rPr lang="en-US" sz="2600" b="1" dirty="0" smtClean="0">
                <a:solidFill>
                  <a:srgbClr val="0070C0"/>
                </a:solidFill>
                <a:latin typeface="+mj-lt"/>
              </a:rPr>
              <a:t>        </a:t>
            </a:r>
            <a:r>
              <a:rPr lang="vi-VN" sz="2600" b="1" dirty="0" smtClean="0">
                <a:solidFill>
                  <a:srgbClr val="0070C0"/>
                </a:solidFill>
                <a:latin typeface="+mj-lt"/>
              </a:rPr>
              <a:t>Sống</a:t>
            </a:r>
            <a:r>
              <a:rPr lang="en-US" sz="2600" b="1" dirty="0" smtClean="0">
                <a:solidFill>
                  <a:srgbClr val="0070C0"/>
                </a:solidFill>
                <a:latin typeface="+mj-lt"/>
              </a:rPr>
              <a:t> </a:t>
            </a:r>
            <a:r>
              <a:rPr lang="vi-VN" sz="2600" b="1" dirty="0" smtClean="0">
                <a:solidFill>
                  <a:srgbClr val="0070C0"/>
                </a:solidFill>
                <a:latin typeface="+mj-lt"/>
              </a:rPr>
              <a:t>trong </a:t>
            </a:r>
            <a:r>
              <a:rPr lang="vi-VN" sz="2600" b="1" dirty="0">
                <a:solidFill>
                  <a:srgbClr val="0070C0"/>
                </a:solidFill>
                <a:latin typeface="+mj-lt"/>
              </a:rPr>
              <a:t>hoàn cảnh như thế, sẽ có người dần thu mình lại trong nỗi cô </a:t>
            </a:r>
            <a:r>
              <a:rPr lang="vi-VN" sz="2600" b="1" dirty="0" smtClean="0">
                <a:solidFill>
                  <a:srgbClr val="0070C0"/>
                </a:solidFill>
                <a:latin typeface="+mj-lt"/>
              </a:rPr>
              <a:t>đơn</a:t>
            </a:r>
            <a:r>
              <a:rPr lang="en-US" sz="2600" b="1" dirty="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(1).</a:t>
            </a:r>
            <a:r>
              <a:rPr lang="vi-VN" sz="2600" b="1" dirty="0" smtClean="0">
                <a:solidFill>
                  <a:srgbClr val="0070C0"/>
                </a:solidFill>
                <a:latin typeface="+mj-lt"/>
              </a:rPr>
              <a:t> </a:t>
            </a:r>
            <a:r>
              <a:rPr lang="en-US" sz="2600" b="1" dirty="0" smtClean="0">
                <a:solidFill>
                  <a:srgbClr val="0070C0"/>
                </a:solidFill>
                <a:latin typeface="+mj-lt"/>
              </a:rPr>
              <a:t>                                                                                                                                                                                                             </a:t>
            </a:r>
            <a:r>
              <a:rPr lang="en-US" sz="2600" b="1" dirty="0" smtClean="0">
                <a:solidFill>
                  <a:schemeClr val="bg1"/>
                </a:solidFill>
                <a:latin typeface="+mj-lt"/>
              </a:rPr>
              <a:t>…</a:t>
            </a:r>
          </a:p>
          <a:p>
            <a:pPr algn="just"/>
            <a:r>
              <a:rPr lang="en-US" sz="2600" b="1" dirty="0" smtClean="0">
                <a:solidFill>
                  <a:schemeClr val="bg1"/>
                </a:solidFill>
                <a:latin typeface="+mj-lt"/>
              </a:rPr>
              <a:t>…………………………………………………………………………………………………………….</a:t>
            </a:r>
            <a:r>
              <a:rPr lang="vi-VN" sz="2600" b="1" dirty="0" smtClean="0">
                <a:solidFill>
                  <a:srgbClr val="0070C0"/>
                </a:solidFill>
                <a:latin typeface="+mj-lt"/>
              </a:rPr>
              <a:t>Ngay </a:t>
            </a:r>
            <a:r>
              <a:rPr lang="vi-VN" sz="2600" b="1" dirty="0">
                <a:solidFill>
                  <a:srgbClr val="0070C0"/>
                </a:solidFill>
                <a:latin typeface="+mj-lt"/>
              </a:rPr>
              <a:t>từ những phút gặp </a:t>
            </a:r>
            <a:r>
              <a:rPr lang="vi-VN" sz="2600" b="1" dirty="0" smtClean="0">
                <a:solidFill>
                  <a:srgbClr val="0070C0"/>
                </a:solidFill>
                <a:latin typeface="+mj-lt"/>
              </a:rPr>
              <a:t>gỡ</a:t>
            </a:r>
            <a:r>
              <a:rPr lang="en-US" sz="2600" b="1" dirty="0" smtClean="0">
                <a:solidFill>
                  <a:srgbClr val="0070C0"/>
                </a:solidFill>
                <a:latin typeface="+mj-lt"/>
              </a:rPr>
              <a:t> </a:t>
            </a:r>
            <a:r>
              <a:rPr lang="vi-VN" sz="2600" b="1" dirty="0" smtClean="0">
                <a:solidFill>
                  <a:srgbClr val="0070C0"/>
                </a:solidFill>
                <a:latin typeface="+mj-lt"/>
              </a:rPr>
              <a:t>ban </a:t>
            </a:r>
            <a:r>
              <a:rPr lang="vi-VN" sz="2600" b="1" dirty="0">
                <a:solidFill>
                  <a:srgbClr val="0070C0"/>
                </a:solidFill>
                <a:latin typeface="+mj-lt"/>
              </a:rPr>
              <a:t>đầu, lòng mến khách, nhiệt tình của anh đã gây được thiện cảm tự nhiên </a:t>
            </a:r>
            <a:r>
              <a:rPr lang="vi-VN" sz="2600" b="1" dirty="0" smtClean="0">
                <a:solidFill>
                  <a:srgbClr val="0070C0"/>
                </a:solidFill>
                <a:latin typeface="+mj-lt"/>
              </a:rPr>
              <a:t>đối</a:t>
            </a:r>
            <a:r>
              <a:rPr lang="en-US" sz="2600" b="1" dirty="0" smtClean="0">
                <a:solidFill>
                  <a:srgbClr val="0070C0"/>
                </a:solidFill>
                <a:latin typeface="+mj-lt"/>
              </a:rPr>
              <a:t> </a:t>
            </a:r>
            <a:r>
              <a:rPr lang="vi-VN" sz="2600" b="1" dirty="0" smtClean="0">
                <a:solidFill>
                  <a:srgbClr val="0070C0"/>
                </a:solidFill>
                <a:latin typeface="+mj-lt"/>
              </a:rPr>
              <a:t>với </a:t>
            </a:r>
            <a:r>
              <a:rPr lang="vi-VN" sz="2600" b="1" dirty="0">
                <a:solidFill>
                  <a:srgbClr val="0070C0"/>
                </a:solidFill>
                <a:latin typeface="+mj-lt"/>
              </a:rPr>
              <a:t>người hoạ sĩ già, cô kĩ sư </a:t>
            </a:r>
            <a:r>
              <a:rPr lang="vi-VN" sz="2600" b="1" dirty="0" smtClean="0">
                <a:solidFill>
                  <a:srgbClr val="0070C0"/>
                </a:solidFill>
                <a:latin typeface="+mj-lt"/>
              </a:rPr>
              <a:t>trẻ</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(3)</a:t>
            </a:r>
            <a:r>
              <a:rPr lang="vi-VN" sz="2600" b="1" dirty="0" smtClean="0">
                <a:solidFill>
                  <a:srgbClr val="0070C0"/>
                </a:solidFill>
                <a:latin typeface="+mj-lt"/>
              </a:rPr>
              <a:t>. </a:t>
            </a:r>
            <a:r>
              <a:rPr lang="vi-VN" sz="2600" b="1" dirty="0">
                <a:solidFill>
                  <a:srgbClr val="0070C0"/>
                </a:solidFill>
                <a:latin typeface="+mj-lt"/>
              </a:rPr>
              <a:t>Niềm vui được đón khách dào dạt trong </a:t>
            </a:r>
            <a:r>
              <a:rPr lang="vi-VN" sz="2600" b="1" dirty="0" smtClean="0">
                <a:solidFill>
                  <a:srgbClr val="0070C0"/>
                </a:solidFill>
                <a:latin typeface="+mj-lt"/>
              </a:rPr>
              <a:t>long</a:t>
            </a:r>
            <a:r>
              <a:rPr lang="en-US" sz="2600" b="1" dirty="0" smtClean="0">
                <a:solidFill>
                  <a:srgbClr val="0070C0"/>
                </a:solidFill>
                <a:latin typeface="+mj-lt"/>
              </a:rPr>
              <a:t> </a:t>
            </a:r>
            <a:r>
              <a:rPr lang="vi-VN" sz="2600" b="1" dirty="0" smtClean="0">
                <a:solidFill>
                  <a:srgbClr val="0070C0"/>
                </a:solidFill>
                <a:latin typeface="+mj-lt"/>
              </a:rPr>
              <a:t>anh</a:t>
            </a:r>
            <a:r>
              <a:rPr lang="vi-VN" sz="2600" b="1" dirty="0">
                <a:solidFill>
                  <a:srgbClr val="0070C0"/>
                </a:solidFill>
                <a:latin typeface="+mj-lt"/>
              </a:rPr>
              <a:t>, toát lên trên nét mặt, qua từng cử </a:t>
            </a:r>
            <a:r>
              <a:rPr lang="vi-VN" sz="2600" b="1" dirty="0" smtClean="0">
                <a:solidFill>
                  <a:srgbClr val="0070C0"/>
                </a:solidFill>
                <a:latin typeface="+mj-lt"/>
              </a:rPr>
              <a:t>chỉ</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(4)</a:t>
            </a:r>
            <a:r>
              <a:rPr lang="vi-VN" sz="2600" b="1" dirty="0" smtClean="0">
                <a:solidFill>
                  <a:srgbClr val="0070C0"/>
                </a:solidFill>
                <a:latin typeface="+mj-lt"/>
              </a:rPr>
              <a:t>. </a:t>
            </a:r>
            <a:r>
              <a:rPr lang="vi-VN" sz="2600" b="1" dirty="0">
                <a:solidFill>
                  <a:srgbClr val="0070C0"/>
                </a:solidFill>
                <a:latin typeface="+mj-lt"/>
              </a:rPr>
              <a:t>Anh biếu bác lái xe củ tam thất </a:t>
            </a:r>
            <a:r>
              <a:rPr lang="vi-VN" sz="2600" b="1" dirty="0" smtClean="0">
                <a:solidFill>
                  <a:srgbClr val="0070C0"/>
                </a:solidFill>
                <a:latin typeface="+mj-lt"/>
              </a:rPr>
              <a:t>để</a:t>
            </a:r>
            <a:r>
              <a:rPr lang="en-US" sz="2600" b="1" dirty="0" smtClean="0">
                <a:solidFill>
                  <a:srgbClr val="0070C0"/>
                </a:solidFill>
                <a:latin typeface="+mj-lt"/>
              </a:rPr>
              <a:t> </a:t>
            </a:r>
            <a:r>
              <a:rPr lang="vi-VN" sz="2600" b="1" dirty="0" smtClean="0">
                <a:solidFill>
                  <a:srgbClr val="0070C0"/>
                </a:solidFill>
                <a:latin typeface="+mj-lt"/>
              </a:rPr>
              <a:t>mang </a:t>
            </a:r>
            <a:r>
              <a:rPr lang="vi-VN" sz="2600" b="1" dirty="0">
                <a:solidFill>
                  <a:srgbClr val="0070C0"/>
                </a:solidFill>
                <a:latin typeface="+mj-lt"/>
              </a:rPr>
              <a:t>về cho vợ bác mới ốm </a:t>
            </a:r>
            <a:r>
              <a:rPr lang="vi-VN" sz="2600" b="1" dirty="0" smtClean="0">
                <a:solidFill>
                  <a:srgbClr val="0070C0"/>
                </a:solidFill>
                <a:latin typeface="+mj-lt"/>
              </a:rPr>
              <a:t>dậy</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(5)</a:t>
            </a:r>
            <a:r>
              <a:rPr lang="vi-VN" sz="2600" b="1" dirty="0" smtClean="0">
                <a:solidFill>
                  <a:srgbClr val="0070C0"/>
                </a:solidFill>
                <a:latin typeface="+mj-lt"/>
              </a:rPr>
              <a:t>. </a:t>
            </a:r>
            <a:r>
              <a:rPr lang="vi-VN" sz="2600" b="1" dirty="0">
                <a:solidFill>
                  <a:srgbClr val="0070C0"/>
                </a:solidFill>
                <a:latin typeface="+mj-lt"/>
              </a:rPr>
              <a:t>Anh mừng quýnh đón quyển sách bác mua </a:t>
            </a:r>
            <a:r>
              <a:rPr lang="vi-VN" sz="2600" b="1" dirty="0" smtClean="0">
                <a:solidFill>
                  <a:srgbClr val="0070C0"/>
                </a:solidFill>
                <a:latin typeface="+mj-lt"/>
              </a:rPr>
              <a:t>hộ</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(6)</a:t>
            </a:r>
            <a:r>
              <a:rPr lang="vi-VN" sz="2600" b="1" dirty="0" smtClean="0">
                <a:solidFill>
                  <a:srgbClr val="0070C0"/>
                </a:solidFill>
                <a:latin typeface="+mj-lt"/>
              </a:rPr>
              <a:t>. </a:t>
            </a:r>
            <a:r>
              <a:rPr lang="vi-VN" sz="2600" b="1" dirty="0">
                <a:solidFill>
                  <a:srgbClr val="0070C0"/>
                </a:solidFill>
                <a:latin typeface="+mj-lt"/>
              </a:rPr>
              <a:t>Anh </a:t>
            </a:r>
            <a:r>
              <a:rPr lang="vi-VN" sz="2600" b="1" dirty="0" smtClean="0">
                <a:solidFill>
                  <a:srgbClr val="0070C0"/>
                </a:solidFill>
                <a:latin typeface="+mj-lt"/>
              </a:rPr>
              <a:t>hồ</a:t>
            </a:r>
            <a:r>
              <a:rPr lang="en-US" sz="2600" b="1" dirty="0" smtClean="0">
                <a:solidFill>
                  <a:srgbClr val="0070C0"/>
                </a:solidFill>
                <a:latin typeface="+mj-lt"/>
              </a:rPr>
              <a:t> </a:t>
            </a:r>
            <a:r>
              <a:rPr lang="vi-VN" sz="2600" b="1" dirty="0" smtClean="0">
                <a:solidFill>
                  <a:srgbClr val="0070C0"/>
                </a:solidFill>
                <a:latin typeface="+mj-lt"/>
              </a:rPr>
              <a:t>hởi </a:t>
            </a:r>
            <a:r>
              <a:rPr lang="vi-VN" sz="2600" b="1" dirty="0">
                <a:solidFill>
                  <a:srgbClr val="0070C0"/>
                </a:solidFill>
                <a:latin typeface="+mj-lt"/>
              </a:rPr>
              <a:t>đón mọi người lên thăm “nhà” mình và hồn nhiên kể về công việc, cuộc </a:t>
            </a:r>
            <a:r>
              <a:rPr lang="vi-VN" sz="2600" b="1" dirty="0" smtClean="0">
                <a:solidFill>
                  <a:srgbClr val="0070C0"/>
                </a:solidFill>
                <a:latin typeface="+mj-lt"/>
              </a:rPr>
              <a:t>sống</a:t>
            </a:r>
            <a:r>
              <a:rPr lang="en-US" sz="2600" b="1" dirty="0" smtClean="0">
                <a:solidFill>
                  <a:srgbClr val="0070C0"/>
                </a:solidFill>
                <a:latin typeface="+mj-lt"/>
              </a:rPr>
              <a:t> </a:t>
            </a:r>
            <a:r>
              <a:rPr lang="vi-VN" sz="2600" b="1" dirty="0" smtClean="0">
                <a:solidFill>
                  <a:srgbClr val="0070C0"/>
                </a:solidFill>
                <a:latin typeface="+mj-lt"/>
              </a:rPr>
              <a:t>của </a:t>
            </a:r>
            <a:r>
              <a:rPr lang="vi-VN" sz="2600" b="1" dirty="0">
                <a:solidFill>
                  <a:srgbClr val="0070C0"/>
                </a:solidFill>
                <a:latin typeface="+mj-lt"/>
              </a:rPr>
              <a:t>mình, của bạn bè nơi Sa Pa lặng </a:t>
            </a:r>
            <a:r>
              <a:rPr lang="vi-VN" sz="2600" b="1" dirty="0" smtClean="0">
                <a:solidFill>
                  <a:srgbClr val="0070C0"/>
                </a:solidFill>
                <a:latin typeface="+mj-lt"/>
              </a:rPr>
              <a:t>lẽ</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(7)</a:t>
            </a:r>
            <a:r>
              <a:rPr lang="vi-VN" sz="2600" b="1" dirty="0" smtClean="0">
                <a:solidFill>
                  <a:srgbClr val="0070C0"/>
                </a:solidFill>
                <a:latin typeface="+mj-lt"/>
              </a:rPr>
              <a:t>.</a:t>
            </a:r>
            <a:r>
              <a:rPr lang="en-US" sz="2600" b="1" dirty="0" smtClean="0">
                <a:solidFill>
                  <a:srgbClr val="0070C0"/>
                </a:solidFill>
                <a:latin typeface="+mj-lt"/>
              </a:rPr>
              <a:t> </a:t>
            </a:r>
            <a:r>
              <a:rPr lang="vi-VN" sz="2600" b="1" dirty="0" smtClean="0">
                <a:solidFill>
                  <a:srgbClr val="0070C0"/>
                </a:solidFill>
                <a:latin typeface="+mj-lt"/>
              </a:rPr>
              <a:t>Chúng </a:t>
            </a:r>
            <a:r>
              <a:rPr lang="vi-VN" sz="2600" b="1" dirty="0">
                <a:solidFill>
                  <a:srgbClr val="0070C0"/>
                </a:solidFill>
                <a:latin typeface="+mj-lt"/>
              </a:rPr>
              <a:t>ta khó có thể quên việc làm </a:t>
            </a:r>
            <a:r>
              <a:rPr lang="vi-VN" sz="2600" b="1" dirty="0" smtClean="0">
                <a:solidFill>
                  <a:srgbClr val="0070C0"/>
                </a:solidFill>
                <a:latin typeface="+mj-lt"/>
              </a:rPr>
              <a:t>đầu</a:t>
            </a:r>
            <a:r>
              <a:rPr lang="en-US" sz="2600" b="1" dirty="0" smtClean="0">
                <a:solidFill>
                  <a:srgbClr val="0070C0"/>
                </a:solidFill>
                <a:latin typeface="+mj-lt"/>
              </a:rPr>
              <a:t> </a:t>
            </a:r>
            <a:r>
              <a:rPr lang="vi-VN" sz="2600" b="1" dirty="0" smtClean="0">
                <a:solidFill>
                  <a:srgbClr val="0070C0"/>
                </a:solidFill>
                <a:latin typeface="+mj-lt"/>
              </a:rPr>
              <a:t>tiên </a:t>
            </a:r>
            <a:r>
              <a:rPr lang="vi-VN" sz="2600" b="1" dirty="0">
                <a:solidFill>
                  <a:srgbClr val="0070C0"/>
                </a:solidFill>
                <a:latin typeface="+mj-lt"/>
              </a:rPr>
              <a:t>của anh thanh niên khi có khách lên thăm nơi ở của mình: hái một bó </a:t>
            </a:r>
            <a:r>
              <a:rPr lang="vi-VN" sz="2600" b="1" dirty="0" smtClean="0">
                <a:solidFill>
                  <a:srgbClr val="0070C0"/>
                </a:solidFill>
                <a:latin typeface="+mj-lt"/>
              </a:rPr>
              <a:t>hoa</a:t>
            </a:r>
            <a:r>
              <a:rPr lang="en-US" sz="2600" b="1" dirty="0" smtClean="0">
                <a:solidFill>
                  <a:srgbClr val="0070C0"/>
                </a:solidFill>
                <a:latin typeface="+mj-lt"/>
              </a:rPr>
              <a:t> </a:t>
            </a:r>
            <a:r>
              <a:rPr lang="vi-VN" sz="2600" b="1" dirty="0" smtClean="0">
                <a:solidFill>
                  <a:srgbClr val="0070C0"/>
                </a:solidFill>
                <a:latin typeface="+mj-lt"/>
              </a:rPr>
              <a:t>rực </a:t>
            </a:r>
            <a:r>
              <a:rPr lang="vi-VN" sz="2600" b="1" dirty="0">
                <a:solidFill>
                  <a:srgbClr val="0070C0"/>
                </a:solidFill>
                <a:latin typeface="+mj-lt"/>
              </a:rPr>
              <a:t>rỡ sắc màu tặng người con gái chưa hề quen </a:t>
            </a:r>
            <a:r>
              <a:rPr lang="vi-VN" sz="2600" b="1" dirty="0" smtClean="0">
                <a:solidFill>
                  <a:srgbClr val="0070C0"/>
                </a:solidFill>
                <a:latin typeface="+mj-lt"/>
              </a:rPr>
              <a:t>biết</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(8)</a:t>
            </a:r>
            <a:r>
              <a:rPr lang="vi-VN" sz="2600" b="1" dirty="0" smtClean="0">
                <a:solidFill>
                  <a:srgbClr val="0070C0"/>
                </a:solidFill>
                <a:latin typeface="+mj-lt"/>
              </a:rPr>
              <a:t>. </a:t>
            </a:r>
            <a:r>
              <a:rPr lang="vi-VN" sz="2600" b="1" dirty="0">
                <a:solidFill>
                  <a:srgbClr val="0070C0"/>
                </a:solidFill>
                <a:latin typeface="+mj-lt"/>
              </a:rPr>
              <a:t>“Anh con trai, rất </a:t>
            </a:r>
            <a:r>
              <a:rPr lang="vi-VN" sz="2600" b="1" dirty="0" smtClean="0">
                <a:solidFill>
                  <a:srgbClr val="0070C0"/>
                </a:solidFill>
                <a:latin typeface="+mj-lt"/>
              </a:rPr>
              <a:t>tự</a:t>
            </a:r>
            <a:r>
              <a:rPr lang="en-US" sz="2600" b="1" dirty="0" smtClean="0">
                <a:solidFill>
                  <a:srgbClr val="0070C0"/>
                </a:solidFill>
                <a:latin typeface="+mj-lt"/>
              </a:rPr>
              <a:t> </a:t>
            </a:r>
            <a:r>
              <a:rPr lang="vi-VN" sz="2600" b="1" dirty="0" smtClean="0">
                <a:solidFill>
                  <a:srgbClr val="0070C0"/>
                </a:solidFill>
                <a:latin typeface="+mj-lt"/>
              </a:rPr>
              <a:t>nhiên</a:t>
            </a:r>
            <a:r>
              <a:rPr lang="vi-VN" sz="2600" b="1" dirty="0">
                <a:solidFill>
                  <a:srgbClr val="0070C0"/>
                </a:solidFill>
                <a:latin typeface="+mj-lt"/>
              </a:rPr>
              <a:t>, như với một người bạn đã quen thân, trao bó hoa đã cắt cho người </a:t>
            </a:r>
            <a:r>
              <a:rPr lang="vi-VN" sz="2600" b="1" dirty="0" smtClean="0">
                <a:solidFill>
                  <a:srgbClr val="0070C0"/>
                </a:solidFill>
                <a:latin typeface="+mj-lt"/>
              </a:rPr>
              <a:t>con</a:t>
            </a:r>
            <a:r>
              <a:rPr lang="en-US" sz="2600" b="1" dirty="0" smtClean="0">
                <a:solidFill>
                  <a:srgbClr val="0070C0"/>
                </a:solidFill>
                <a:latin typeface="+mj-lt"/>
              </a:rPr>
              <a:t> </a:t>
            </a:r>
            <a:r>
              <a:rPr lang="vi-VN" sz="2600" b="1" dirty="0" smtClean="0">
                <a:solidFill>
                  <a:srgbClr val="0070C0"/>
                </a:solidFill>
                <a:latin typeface="+mj-lt"/>
              </a:rPr>
              <a:t>gái</a:t>
            </a:r>
            <a:r>
              <a:rPr lang="vi-VN" sz="2600" b="1" dirty="0">
                <a:solidFill>
                  <a:srgbClr val="0070C0"/>
                </a:solidFill>
                <a:latin typeface="+mj-lt"/>
              </a:rPr>
              <a:t>, và cũng rất tự nhiên, cô đỡ lấy</a:t>
            </a:r>
            <a:r>
              <a:rPr lang="vi-VN" sz="2600" b="1" dirty="0" smtClean="0">
                <a:solidFill>
                  <a:srgbClr val="0070C0"/>
                </a:solidFill>
                <a:latin typeface="+mj-lt"/>
              </a:rPr>
              <a:t>”</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(9)</a:t>
            </a:r>
            <a:r>
              <a:rPr lang="vi-VN" sz="2600" b="1" dirty="0" smtClean="0">
                <a:solidFill>
                  <a:srgbClr val="0070C0"/>
                </a:solidFill>
                <a:latin typeface="+mj-lt"/>
              </a:rPr>
              <a:t>. </a:t>
            </a:r>
            <a:r>
              <a:rPr lang="vi-VN" sz="2600" b="1" dirty="0">
                <a:solidFill>
                  <a:srgbClr val="0070C0"/>
                </a:solidFill>
                <a:latin typeface="+mj-lt"/>
              </a:rPr>
              <a:t>Củ tam thất gửi vợ bác lái xe, </a:t>
            </a:r>
            <a:r>
              <a:rPr lang="vi-VN" sz="2600" b="1" dirty="0" smtClean="0">
                <a:solidFill>
                  <a:srgbClr val="0070C0"/>
                </a:solidFill>
                <a:latin typeface="+mj-lt"/>
              </a:rPr>
              <a:t>làn</a:t>
            </a:r>
            <a:r>
              <a:rPr lang="en-US" sz="2600" b="1" dirty="0" smtClean="0">
                <a:solidFill>
                  <a:srgbClr val="0070C0"/>
                </a:solidFill>
                <a:latin typeface="+mj-lt"/>
              </a:rPr>
              <a:t> </a:t>
            </a:r>
            <a:r>
              <a:rPr lang="vi-VN" sz="2600" b="1" dirty="0" smtClean="0">
                <a:solidFill>
                  <a:srgbClr val="0070C0"/>
                </a:solidFill>
                <a:latin typeface="+mj-lt"/>
              </a:rPr>
              <a:t>trứng</a:t>
            </a:r>
            <a:r>
              <a:rPr lang="vi-VN" sz="2600" b="1" dirty="0">
                <a:solidFill>
                  <a:srgbClr val="0070C0"/>
                </a:solidFill>
                <a:latin typeface="+mj-lt"/>
              </a:rPr>
              <a:t>, bó hoa tiễn người hoạ sĩ già, cô gái trẻ tiếp tục cuộc hành trình, đó </a:t>
            </a:r>
            <a:r>
              <a:rPr lang="vi-VN" sz="2600" b="1" dirty="0" smtClean="0">
                <a:solidFill>
                  <a:srgbClr val="0070C0"/>
                </a:solidFill>
                <a:latin typeface="+mj-lt"/>
              </a:rPr>
              <a:t>là</a:t>
            </a:r>
            <a:r>
              <a:rPr lang="en-US" sz="2600" b="1" dirty="0" smtClean="0">
                <a:solidFill>
                  <a:srgbClr val="0070C0"/>
                </a:solidFill>
                <a:latin typeface="+mj-lt"/>
              </a:rPr>
              <a:t> </a:t>
            </a:r>
            <a:r>
              <a:rPr lang="vi-VN" sz="2600" b="1" dirty="0" smtClean="0">
                <a:solidFill>
                  <a:srgbClr val="0070C0"/>
                </a:solidFill>
                <a:latin typeface="+mj-lt"/>
              </a:rPr>
              <a:t>những </a:t>
            </a:r>
            <a:r>
              <a:rPr lang="vi-VN" sz="2600" b="1" dirty="0">
                <a:solidFill>
                  <a:srgbClr val="0070C0"/>
                </a:solidFill>
                <a:latin typeface="+mj-lt"/>
              </a:rPr>
              <a:t>kỉ niệm của một tấm lòng sốt sắng, tận tình đáng </a:t>
            </a:r>
            <a:r>
              <a:rPr lang="vi-VN" sz="2600" b="1" dirty="0" smtClean="0">
                <a:solidFill>
                  <a:srgbClr val="0070C0"/>
                </a:solidFill>
                <a:latin typeface="+mj-lt"/>
              </a:rPr>
              <a:t>quý</a:t>
            </a:r>
            <a:r>
              <a:rPr lang="en-US" sz="2600" b="1" dirty="0" smtClean="0">
                <a:solidFill>
                  <a:srgbClr val="0070C0"/>
                </a:solidFill>
                <a:latin typeface="+mj-lt"/>
              </a:rPr>
              <a:t> </a:t>
            </a:r>
            <a:r>
              <a:rPr lang="en-US" sz="2600" b="1" dirty="0" smtClean="0">
                <a:solidFill>
                  <a:srgbClr val="C00000"/>
                </a:solidFill>
                <a:latin typeface="Times New Roman" panose="02020603050405020304" pitchFamily="18" charset="0"/>
                <a:cs typeface="Times New Roman" panose="02020603050405020304" pitchFamily="18" charset="0"/>
              </a:rPr>
              <a:t>(10)</a:t>
            </a:r>
            <a:r>
              <a:rPr lang="vi-VN" sz="2600" b="1" dirty="0" smtClean="0">
                <a:solidFill>
                  <a:srgbClr val="0070C0"/>
                </a:solidFill>
                <a:latin typeface="+mj-lt"/>
              </a:rPr>
              <a:t>.</a:t>
            </a:r>
            <a:endParaRPr lang="vi-VN" sz="2600" b="1" dirty="0">
              <a:solidFill>
                <a:srgbClr val="0070C0"/>
              </a:solidFill>
              <a:latin typeface="+mj-lt"/>
            </a:endParaRPr>
          </a:p>
        </p:txBody>
      </p:sp>
      <p:sp>
        <p:nvSpPr>
          <p:cNvPr id="4" name="Rectangle 3"/>
          <p:cNvSpPr/>
          <p:nvPr/>
        </p:nvSpPr>
        <p:spPr>
          <a:xfrm>
            <a:off x="12824" y="941585"/>
            <a:ext cx="12179176" cy="892552"/>
          </a:xfrm>
          <a:prstGeom prst="rect">
            <a:avLst/>
          </a:prstGeom>
        </p:spPr>
        <p:txBody>
          <a:bodyPr wrap="square">
            <a:spAutoFit/>
          </a:bodyPr>
          <a:lstStyle/>
          <a:p>
            <a:pPr algn="just"/>
            <a:r>
              <a:rPr lang="vi-VN" sz="2600" b="1" dirty="0">
                <a:solidFill>
                  <a:srgbClr val="0070C0"/>
                </a:solidFill>
                <a:latin typeface="+mj-lt"/>
              </a:rPr>
              <a:t>Nhưng</a:t>
            </a:r>
            <a:r>
              <a:rPr lang="en-US" sz="2600" b="1" dirty="0">
                <a:solidFill>
                  <a:srgbClr val="0070C0"/>
                </a:solidFill>
                <a:latin typeface="+mj-lt"/>
              </a:rPr>
              <a:t> </a:t>
            </a:r>
            <a:r>
              <a:rPr lang="vi-VN" sz="2600" b="1" dirty="0">
                <a:solidFill>
                  <a:srgbClr val="0070C0"/>
                </a:solidFill>
                <a:latin typeface="+mj-lt"/>
              </a:rPr>
              <a:t>anh thanh niên này thật đáng yêu ở nỗi “thèm người”, lòng hiếu khách đến nồng</a:t>
            </a:r>
            <a:r>
              <a:rPr lang="en-US" sz="2600" b="1" dirty="0">
                <a:solidFill>
                  <a:srgbClr val="0070C0"/>
                </a:solidFill>
                <a:latin typeface="+mj-lt"/>
              </a:rPr>
              <a:t> </a:t>
            </a:r>
            <a:r>
              <a:rPr lang="vi-VN" sz="2600" b="1" dirty="0">
                <a:solidFill>
                  <a:srgbClr val="0070C0"/>
                </a:solidFill>
                <a:latin typeface="+mj-lt"/>
              </a:rPr>
              <a:t>nhiệt, ở sự quan tâm đến người khác một cách chu đáo</a:t>
            </a:r>
            <a:r>
              <a:rPr lang="en-US" sz="2600" b="1" dirty="0">
                <a:solidFill>
                  <a:srgbClr val="0070C0"/>
                </a:solidFill>
                <a:latin typeface="+mj-lt"/>
              </a:rPr>
              <a:t> </a:t>
            </a:r>
            <a:r>
              <a:rPr lang="en-US" sz="2600" b="1" dirty="0">
                <a:solidFill>
                  <a:srgbClr val="C00000"/>
                </a:solidFill>
                <a:latin typeface="Times New Roman" panose="02020603050405020304" pitchFamily="18" charset="0"/>
                <a:cs typeface="Times New Roman" panose="02020603050405020304" pitchFamily="18" charset="0"/>
              </a:rPr>
              <a:t>(2)</a:t>
            </a:r>
            <a:r>
              <a:rPr lang="vi-VN" sz="2600" b="1" dirty="0">
                <a:solidFill>
                  <a:srgbClr val="0070C0"/>
                </a:solidFill>
                <a:latin typeface="+mj-lt"/>
              </a:rPr>
              <a:t>. </a:t>
            </a:r>
            <a:endParaRPr lang="en-US" sz="2600" dirty="0">
              <a:latin typeface="+mj-lt"/>
            </a:endParaRPr>
          </a:p>
        </p:txBody>
      </p:sp>
      <p:cxnSp>
        <p:nvCxnSpPr>
          <p:cNvPr id="6" name="Straight Connector 5"/>
          <p:cNvCxnSpPr/>
          <p:nvPr/>
        </p:nvCxnSpPr>
        <p:spPr>
          <a:xfrm>
            <a:off x="9903655" y="1387861"/>
            <a:ext cx="15755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19642" y="1758464"/>
            <a:ext cx="3620087"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764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repeatCount="indefinite" fill="hold" grpId="0" nodeType="clickEffect">
                                  <p:stCondLst>
                                    <p:cond delay="0"/>
                                  </p:stCondLst>
                                  <p:endCondLst>
                                    <p:cond evt="onNext" delay="0">
                                      <p:tgtEl>
                                        <p:sldTgt/>
                                      </p:tgtEl>
                                    </p:cond>
                                  </p:endCondLst>
                                  <p:childTnLst>
                                    <p:animClr clrSpc="rgb" dir="cw">
                                      <p:cBhvr override="childStyle">
                                        <p:cTn id="6" dur="2000" fill="hold"/>
                                        <p:tgtEl>
                                          <p:spTgt spid="4"/>
                                        </p:tgtEl>
                                        <p:attrNameLst>
                                          <p:attrName>style.color</p:attrName>
                                        </p:attrNameLst>
                                      </p:cBhvr>
                                      <p:to>
                                        <a:schemeClr val="accent2"/>
                                      </p:to>
                                    </p:animClr>
                                  </p:childTnLst>
                                </p:cTn>
                              </p:par>
                              <p:par>
                                <p:cTn id="7" presetID="3" presetClass="entr" presetSubtype="10"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blinds(horizontal)">
                                      <p:cBhvr>
                                        <p:cTn id="9" dur="500"/>
                                        <p:tgtEl>
                                          <p:spTgt spid="6"/>
                                        </p:tgtEl>
                                      </p:cBhvr>
                                    </p:animEffect>
                                  </p:childTnLst>
                                </p:cTn>
                              </p:par>
                              <p:par>
                                <p:cTn id="10" presetID="3" presetClass="entr" presetSubtype="1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50998"/>
            <a:ext cx="12192000" cy="6093976"/>
          </a:xfrm>
          <a:prstGeom prst="rect">
            <a:avLst/>
          </a:prstGeom>
        </p:spPr>
        <p:txBody>
          <a:bodyPr wrap="square">
            <a:spAutoFit/>
          </a:bodyPr>
          <a:lstStyle/>
          <a:p>
            <a:pPr algn="just"/>
            <a:endParaRPr lang="en-US" sz="3000" b="1" dirty="0" smtClean="0">
              <a:solidFill>
                <a:srgbClr val="0070C0"/>
              </a:solidFill>
              <a:latin typeface="+mj-lt"/>
            </a:endParaRPr>
          </a:p>
          <a:p>
            <a:pPr algn="just"/>
            <a:endParaRPr lang="en-US" sz="3000" b="1" dirty="0">
              <a:solidFill>
                <a:srgbClr val="0070C0"/>
              </a:solidFill>
              <a:latin typeface="+mj-lt"/>
            </a:endParaRPr>
          </a:p>
          <a:p>
            <a:pPr algn="just"/>
            <a:r>
              <a:rPr lang="vi-VN" sz="3000" b="1" dirty="0" smtClean="0">
                <a:solidFill>
                  <a:srgbClr val="0070C0"/>
                </a:solidFill>
                <a:latin typeface="+mj-lt"/>
              </a:rPr>
              <a:t>Anh </a:t>
            </a:r>
            <a:r>
              <a:rPr lang="vi-VN" sz="3000" b="1" dirty="0">
                <a:solidFill>
                  <a:srgbClr val="0070C0"/>
                </a:solidFill>
                <a:latin typeface="+mj-lt"/>
              </a:rPr>
              <a:t>cảm thấy đóng </a:t>
            </a:r>
            <a:r>
              <a:rPr lang="vi-VN" sz="3000" b="1" dirty="0" smtClean="0">
                <a:solidFill>
                  <a:srgbClr val="0070C0"/>
                </a:solidFill>
                <a:latin typeface="+mj-lt"/>
              </a:rPr>
              <a:t>góp</a:t>
            </a:r>
            <a:r>
              <a:rPr lang="en-US" sz="3000" b="1" dirty="0" smtClean="0">
                <a:solidFill>
                  <a:srgbClr val="0070C0"/>
                </a:solidFill>
                <a:latin typeface="+mj-lt"/>
              </a:rPr>
              <a:t> </a:t>
            </a:r>
            <a:r>
              <a:rPr lang="vi-VN" sz="3000" b="1" dirty="0" smtClean="0">
                <a:solidFill>
                  <a:srgbClr val="0070C0"/>
                </a:solidFill>
                <a:latin typeface="+mj-lt"/>
              </a:rPr>
              <a:t>của </a:t>
            </a:r>
            <a:r>
              <a:rPr lang="vi-VN" sz="3000" b="1" dirty="0">
                <a:solidFill>
                  <a:srgbClr val="0070C0"/>
                </a:solidFill>
                <a:latin typeface="+mj-lt"/>
              </a:rPr>
              <a:t>mình bình thường, nhỏ bé so với bao người </a:t>
            </a:r>
            <a:r>
              <a:rPr lang="vi-VN" sz="3000" b="1" dirty="0" smtClean="0">
                <a:solidFill>
                  <a:srgbClr val="0070C0"/>
                </a:solidFill>
                <a:latin typeface="+mj-lt"/>
              </a:rPr>
              <a:t>khác</a:t>
            </a:r>
            <a:r>
              <a:rPr lang="en-US" sz="3000" b="1" dirty="0" smtClean="0">
                <a:solidFill>
                  <a:srgbClr val="0070C0"/>
                </a:solidFill>
                <a:latin typeface="+mj-lt"/>
              </a:rPr>
              <a:t> </a:t>
            </a:r>
            <a:r>
              <a:rPr lang="en-US" sz="3000" b="1" dirty="0" smtClean="0">
                <a:solidFill>
                  <a:srgbClr val="C00000"/>
                </a:solidFill>
                <a:latin typeface="Times New Roman" panose="02020603050405020304" pitchFamily="18" charset="0"/>
                <a:cs typeface="Times New Roman" panose="02020603050405020304" pitchFamily="18" charset="0"/>
              </a:rPr>
              <a:t>(2)</a:t>
            </a:r>
            <a:r>
              <a:rPr lang="vi-VN" sz="3000" b="1" dirty="0" smtClean="0">
                <a:solidFill>
                  <a:srgbClr val="0070C0"/>
                </a:solidFill>
                <a:latin typeface="+mj-lt"/>
              </a:rPr>
              <a:t>. </a:t>
            </a:r>
            <a:r>
              <a:rPr lang="vi-VN" sz="3000" b="1" dirty="0">
                <a:solidFill>
                  <a:srgbClr val="0070C0"/>
                </a:solidFill>
                <a:latin typeface="+mj-lt"/>
              </a:rPr>
              <a:t>Bởi thế anh ngượng </a:t>
            </a:r>
            <a:r>
              <a:rPr lang="vi-VN" sz="3000" b="1" dirty="0" smtClean="0">
                <a:solidFill>
                  <a:srgbClr val="0070C0"/>
                </a:solidFill>
                <a:latin typeface="+mj-lt"/>
              </a:rPr>
              <a:t>ngùng</a:t>
            </a:r>
            <a:r>
              <a:rPr lang="en-US" sz="3000" b="1" dirty="0" smtClean="0">
                <a:solidFill>
                  <a:srgbClr val="0070C0"/>
                </a:solidFill>
                <a:latin typeface="+mj-lt"/>
              </a:rPr>
              <a:t> </a:t>
            </a:r>
            <a:r>
              <a:rPr lang="vi-VN" sz="3000" b="1" dirty="0" smtClean="0">
                <a:solidFill>
                  <a:srgbClr val="0070C0"/>
                </a:solidFill>
                <a:latin typeface="+mj-lt"/>
              </a:rPr>
              <a:t>khi </a:t>
            </a:r>
            <a:r>
              <a:rPr lang="vi-VN" sz="3000" b="1" dirty="0">
                <a:solidFill>
                  <a:srgbClr val="0070C0"/>
                </a:solidFill>
                <a:latin typeface="+mj-lt"/>
              </a:rPr>
              <a:t>ông hoạ sĩ già phác thảo chân dung của mình vào cuốn sổ </a:t>
            </a:r>
            <a:r>
              <a:rPr lang="vi-VN" sz="3000" b="1" dirty="0" smtClean="0">
                <a:solidFill>
                  <a:srgbClr val="0070C0"/>
                </a:solidFill>
                <a:latin typeface="+mj-lt"/>
              </a:rPr>
              <a:t>tay</a:t>
            </a:r>
            <a:r>
              <a:rPr lang="en-US" sz="3000" b="1" dirty="0" smtClean="0">
                <a:solidFill>
                  <a:srgbClr val="0070C0"/>
                </a:solidFill>
                <a:latin typeface="+mj-lt"/>
              </a:rPr>
              <a:t> </a:t>
            </a:r>
            <a:r>
              <a:rPr lang="en-US" sz="3000" b="1" dirty="0" smtClean="0">
                <a:solidFill>
                  <a:srgbClr val="C00000"/>
                </a:solidFill>
                <a:latin typeface="Times New Roman" panose="02020603050405020304" pitchFamily="18" charset="0"/>
                <a:cs typeface="Times New Roman" panose="02020603050405020304" pitchFamily="18" charset="0"/>
              </a:rPr>
              <a:t>(3)</a:t>
            </a:r>
            <a:r>
              <a:rPr lang="vi-VN" sz="3000" b="1" dirty="0" smtClean="0">
                <a:solidFill>
                  <a:srgbClr val="0070C0"/>
                </a:solidFill>
                <a:latin typeface="+mj-lt"/>
              </a:rPr>
              <a:t>. </a:t>
            </a:r>
            <a:r>
              <a:rPr lang="vi-VN" sz="3000" b="1" dirty="0">
                <a:solidFill>
                  <a:srgbClr val="0070C0"/>
                </a:solidFill>
                <a:latin typeface="+mj-lt"/>
              </a:rPr>
              <a:t>Con </a:t>
            </a:r>
            <a:r>
              <a:rPr lang="vi-VN" sz="3000" b="1" dirty="0" smtClean="0">
                <a:solidFill>
                  <a:srgbClr val="0070C0"/>
                </a:solidFill>
                <a:latin typeface="+mj-lt"/>
              </a:rPr>
              <a:t>người</a:t>
            </a:r>
            <a:r>
              <a:rPr lang="en-US" sz="3000" b="1" dirty="0" smtClean="0">
                <a:solidFill>
                  <a:srgbClr val="0070C0"/>
                </a:solidFill>
                <a:latin typeface="+mj-lt"/>
              </a:rPr>
              <a:t> </a:t>
            </a:r>
            <a:r>
              <a:rPr lang="vi-VN" sz="3000" b="1" dirty="0" smtClean="0">
                <a:solidFill>
                  <a:srgbClr val="0070C0"/>
                </a:solidFill>
                <a:latin typeface="+mj-lt"/>
              </a:rPr>
              <a:t>khiêm </a:t>
            </a:r>
            <a:r>
              <a:rPr lang="vi-VN" sz="3000" b="1" dirty="0">
                <a:solidFill>
                  <a:srgbClr val="0070C0"/>
                </a:solidFill>
                <a:latin typeface="+mj-lt"/>
              </a:rPr>
              <a:t>tốn ấy hào hứng giới thiệu cho hoạ sĩ những người đáng để vẽ hơn </a:t>
            </a:r>
            <a:r>
              <a:rPr lang="vi-VN" sz="3000" b="1" dirty="0" smtClean="0">
                <a:solidFill>
                  <a:srgbClr val="0070C0"/>
                </a:solidFill>
                <a:latin typeface="+mj-lt"/>
              </a:rPr>
              <a:t>mình</a:t>
            </a:r>
            <a:r>
              <a:rPr lang="en-US" sz="3000" b="1" dirty="0" smtClean="0">
                <a:solidFill>
                  <a:srgbClr val="0070C0"/>
                </a:solidFill>
                <a:latin typeface="+mj-lt"/>
              </a:rPr>
              <a:t> </a:t>
            </a:r>
            <a:r>
              <a:rPr lang="en-US" sz="3000" b="1" dirty="0" smtClean="0">
                <a:solidFill>
                  <a:srgbClr val="C00000"/>
                </a:solidFill>
                <a:latin typeface="Times New Roman" panose="02020603050405020304" pitchFamily="18" charset="0"/>
                <a:cs typeface="Times New Roman" panose="02020603050405020304" pitchFamily="18" charset="0"/>
              </a:rPr>
              <a:t>(4)</a:t>
            </a:r>
            <a:r>
              <a:rPr lang="vi-VN" sz="3000" b="1" dirty="0" smtClean="0">
                <a:solidFill>
                  <a:srgbClr val="0070C0"/>
                </a:solidFill>
                <a:latin typeface="+mj-lt"/>
              </a:rPr>
              <a:t>. Đó</a:t>
            </a:r>
            <a:r>
              <a:rPr lang="en-US" sz="3000" b="1" dirty="0" smtClean="0">
                <a:solidFill>
                  <a:srgbClr val="0070C0"/>
                </a:solidFill>
                <a:latin typeface="+mj-lt"/>
              </a:rPr>
              <a:t> </a:t>
            </a:r>
            <a:r>
              <a:rPr lang="vi-VN" sz="3000" b="1" dirty="0" smtClean="0">
                <a:solidFill>
                  <a:srgbClr val="0070C0"/>
                </a:solidFill>
                <a:latin typeface="+mj-lt"/>
              </a:rPr>
              <a:t>là </a:t>
            </a:r>
            <a:r>
              <a:rPr lang="vi-VN" sz="3000" b="1" dirty="0">
                <a:solidFill>
                  <a:srgbClr val="0070C0"/>
                </a:solidFill>
                <a:latin typeface="+mj-lt"/>
              </a:rPr>
              <a:t>ông kĩ sư ở vườn rau dưới Sa Pa vượt qua bao khó khăn, vất vả để tạo </a:t>
            </a:r>
            <a:r>
              <a:rPr lang="vi-VN" sz="3000" b="1" dirty="0" smtClean="0">
                <a:solidFill>
                  <a:srgbClr val="0070C0"/>
                </a:solidFill>
                <a:latin typeface="+mj-lt"/>
              </a:rPr>
              <a:t>ra</a:t>
            </a:r>
            <a:r>
              <a:rPr lang="en-US" sz="3000" b="1" dirty="0" smtClean="0">
                <a:solidFill>
                  <a:srgbClr val="0070C0"/>
                </a:solidFill>
                <a:latin typeface="+mj-lt"/>
              </a:rPr>
              <a:t> </a:t>
            </a:r>
            <a:r>
              <a:rPr lang="vi-VN" sz="3000" b="1" dirty="0" smtClean="0">
                <a:solidFill>
                  <a:srgbClr val="0070C0"/>
                </a:solidFill>
                <a:latin typeface="+mj-lt"/>
              </a:rPr>
              <a:t>những </a:t>
            </a:r>
            <a:r>
              <a:rPr lang="vi-VN" sz="3000" b="1" dirty="0">
                <a:solidFill>
                  <a:srgbClr val="0070C0"/>
                </a:solidFill>
                <a:latin typeface="+mj-lt"/>
              </a:rPr>
              <a:t>củ su hào to hơn, ngon hơn cho nhân dân toàn miền Bắc, là anh cán bộ </a:t>
            </a:r>
            <a:r>
              <a:rPr lang="vi-VN" sz="3000" b="1" dirty="0" smtClean="0">
                <a:solidFill>
                  <a:srgbClr val="0070C0"/>
                </a:solidFill>
                <a:latin typeface="+mj-lt"/>
              </a:rPr>
              <a:t>khí</a:t>
            </a:r>
            <a:r>
              <a:rPr lang="en-US" sz="3000" b="1" dirty="0" smtClean="0">
                <a:solidFill>
                  <a:srgbClr val="0070C0"/>
                </a:solidFill>
                <a:latin typeface="+mj-lt"/>
              </a:rPr>
              <a:t> </a:t>
            </a:r>
            <a:r>
              <a:rPr lang="vi-VN" sz="3000" b="1" dirty="0" smtClean="0">
                <a:solidFill>
                  <a:srgbClr val="0070C0"/>
                </a:solidFill>
                <a:latin typeface="+mj-lt"/>
              </a:rPr>
              <a:t>tượng </a:t>
            </a:r>
            <a:r>
              <a:rPr lang="vi-VN" sz="3000" b="1" dirty="0">
                <a:solidFill>
                  <a:srgbClr val="0070C0"/>
                </a:solidFill>
                <a:latin typeface="+mj-lt"/>
              </a:rPr>
              <a:t>dưới trung tâm suốt mười một năm nay chuyên tâm nghiên cứu và thiết </a:t>
            </a:r>
            <a:r>
              <a:rPr lang="vi-VN" sz="3000" b="1" dirty="0" smtClean="0">
                <a:solidFill>
                  <a:srgbClr val="0070C0"/>
                </a:solidFill>
                <a:latin typeface="+mj-lt"/>
              </a:rPr>
              <a:t>lập</a:t>
            </a:r>
            <a:r>
              <a:rPr lang="en-US" sz="3000" b="1" dirty="0" smtClean="0">
                <a:solidFill>
                  <a:srgbClr val="0070C0"/>
                </a:solidFill>
                <a:latin typeface="+mj-lt"/>
              </a:rPr>
              <a:t> </a:t>
            </a:r>
            <a:r>
              <a:rPr lang="vi-VN" sz="3000" b="1" dirty="0" smtClean="0">
                <a:solidFill>
                  <a:srgbClr val="0070C0"/>
                </a:solidFill>
                <a:latin typeface="+mj-lt"/>
              </a:rPr>
              <a:t>một </a:t>
            </a:r>
            <a:r>
              <a:rPr lang="vi-VN" sz="3000" b="1" dirty="0">
                <a:solidFill>
                  <a:srgbClr val="0070C0"/>
                </a:solidFill>
                <a:latin typeface="+mj-lt"/>
              </a:rPr>
              <a:t>bản đồ </a:t>
            </a:r>
            <a:r>
              <a:rPr lang="vi-VN" sz="3000" b="1" dirty="0" smtClean="0">
                <a:solidFill>
                  <a:srgbClr val="0070C0"/>
                </a:solidFill>
                <a:latin typeface="+mj-lt"/>
              </a:rPr>
              <a:t>sét</a:t>
            </a:r>
            <a:r>
              <a:rPr lang="en-US" sz="3000" b="1" dirty="0" smtClean="0">
                <a:solidFill>
                  <a:srgbClr val="0070C0"/>
                </a:solidFill>
                <a:latin typeface="+mj-lt"/>
              </a:rPr>
              <a:t> </a:t>
            </a:r>
            <a:r>
              <a:rPr lang="en-US" sz="3000" b="1" dirty="0" smtClean="0">
                <a:solidFill>
                  <a:srgbClr val="C00000"/>
                </a:solidFill>
                <a:latin typeface="Times New Roman" panose="02020603050405020304" pitchFamily="18" charset="0"/>
                <a:cs typeface="Times New Roman" panose="02020603050405020304" pitchFamily="18" charset="0"/>
              </a:rPr>
              <a:t>(5)</a:t>
            </a:r>
            <a:r>
              <a:rPr lang="vi-VN" sz="3000" b="1" dirty="0" smtClean="0">
                <a:solidFill>
                  <a:srgbClr val="0070C0"/>
                </a:solidFill>
                <a:latin typeface="+mj-lt"/>
              </a:rPr>
              <a:t>. </a:t>
            </a:r>
            <a:r>
              <a:rPr lang="vi-VN" sz="3000" b="1" dirty="0">
                <a:solidFill>
                  <a:srgbClr val="0070C0"/>
                </a:solidFill>
                <a:latin typeface="+mj-lt"/>
              </a:rPr>
              <a:t>Dù còn trẻ tuổi, anh thấm thía cái nghĩa, cái tình của mảnh </a:t>
            </a:r>
            <a:r>
              <a:rPr lang="vi-VN" sz="3000" b="1" dirty="0" smtClean="0">
                <a:solidFill>
                  <a:srgbClr val="0070C0"/>
                </a:solidFill>
                <a:latin typeface="+mj-lt"/>
              </a:rPr>
              <a:t>đất</a:t>
            </a:r>
            <a:r>
              <a:rPr lang="en-US" sz="3000" b="1" dirty="0" smtClean="0">
                <a:solidFill>
                  <a:srgbClr val="0070C0"/>
                </a:solidFill>
                <a:latin typeface="+mj-lt"/>
              </a:rPr>
              <a:t> </a:t>
            </a:r>
            <a:r>
              <a:rPr lang="vi-VN" sz="3000" b="1" dirty="0" smtClean="0">
                <a:solidFill>
                  <a:srgbClr val="0070C0"/>
                </a:solidFill>
                <a:latin typeface="+mj-lt"/>
              </a:rPr>
              <a:t>Sa </a:t>
            </a:r>
            <a:r>
              <a:rPr lang="vi-VN" sz="3000" b="1" dirty="0">
                <a:solidFill>
                  <a:srgbClr val="0070C0"/>
                </a:solidFill>
                <a:latin typeface="+mj-lt"/>
              </a:rPr>
              <a:t>Pa mà mình được sinh ra, lớn lên, thấm thía sự hi sinh lặng thầm của </a:t>
            </a:r>
            <a:r>
              <a:rPr lang="vi-VN" sz="3000" b="1" dirty="0" smtClean="0">
                <a:solidFill>
                  <a:srgbClr val="0070C0"/>
                </a:solidFill>
                <a:latin typeface="+mj-lt"/>
              </a:rPr>
              <a:t>những</a:t>
            </a:r>
            <a:r>
              <a:rPr lang="en-US" sz="3000" b="1" dirty="0" smtClean="0">
                <a:solidFill>
                  <a:srgbClr val="0070C0"/>
                </a:solidFill>
                <a:latin typeface="+mj-lt"/>
              </a:rPr>
              <a:t> </a:t>
            </a:r>
            <a:r>
              <a:rPr lang="vi-VN" sz="3000" b="1" dirty="0" smtClean="0">
                <a:solidFill>
                  <a:srgbClr val="0070C0"/>
                </a:solidFill>
                <a:latin typeface="+mj-lt"/>
              </a:rPr>
              <a:t>con </a:t>
            </a:r>
            <a:r>
              <a:rPr lang="vi-VN" sz="3000" b="1" dirty="0">
                <a:solidFill>
                  <a:srgbClr val="0070C0"/>
                </a:solidFill>
                <a:latin typeface="+mj-lt"/>
              </a:rPr>
              <a:t>người ngày đêm làm việc, lo nghĩ cho đất </a:t>
            </a:r>
            <a:r>
              <a:rPr lang="vi-VN" sz="3000" b="1" dirty="0" smtClean="0">
                <a:solidFill>
                  <a:srgbClr val="0070C0"/>
                </a:solidFill>
                <a:latin typeface="+mj-lt"/>
              </a:rPr>
              <a:t>nước</a:t>
            </a:r>
            <a:r>
              <a:rPr lang="en-US" sz="3000" b="1" dirty="0" smtClean="0">
                <a:solidFill>
                  <a:srgbClr val="0070C0"/>
                </a:solidFill>
                <a:latin typeface="+mj-lt"/>
              </a:rPr>
              <a:t> </a:t>
            </a:r>
            <a:r>
              <a:rPr lang="en-US" sz="3000" b="1" dirty="0" smtClean="0">
                <a:solidFill>
                  <a:srgbClr val="C00000"/>
                </a:solidFill>
                <a:latin typeface="Times New Roman" panose="02020603050405020304" pitchFamily="18" charset="0"/>
                <a:cs typeface="Times New Roman" panose="02020603050405020304" pitchFamily="18" charset="0"/>
              </a:rPr>
              <a:t>(6)</a:t>
            </a:r>
            <a:r>
              <a:rPr lang="vi-VN" sz="3000" b="1" dirty="0" smtClean="0">
                <a:solidFill>
                  <a:srgbClr val="0070C0"/>
                </a:solidFill>
                <a:latin typeface="+mj-lt"/>
              </a:rPr>
              <a:t>.</a:t>
            </a:r>
            <a:endParaRPr lang="en-US" sz="3000" b="1" dirty="0">
              <a:solidFill>
                <a:srgbClr val="0070C0"/>
              </a:solidFill>
              <a:latin typeface="+mj-lt"/>
            </a:endParaRPr>
          </a:p>
        </p:txBody>
      </p:sp>
      <p:sp>
        <p:nvSpPr>
          <p:cNvPr id="4" name="Rectangle 3"/>
          <p:cNvSpPr/>
          <p:nvPr/>
        </p:nvSpPr>
        <p:spPr>
          <a:xfrm>
            <a:off x="0" y="550999"/>
            <a:ext cx="12192000" cy="1015663"/>
          </a:xfrm>
          <a:prstGeom prst="rect">
            <a:avLst/>
          </a:prstGeom>
        </p:spPr>
        <p:txBody>
          <a:bodyPr wrap="square">
            <a:spAutoFit/>
          </a:bodyPr>
          <a:lstStyle/>
          <a:p>
            <a:pPr algn="just"/>
            <a:r>
              <a:rPr lang="en-US" sz="3000" b="1" dirty="0">
                <a:solidFill>
                  <a:srgbClr val="0070C0"/>
                </a:solidFill>
                <a:latin typeface="+mj-lt"/>
              </a:rPr>
              <a:t>	</a:t>
            </a:r>
            <a:r>
              <a:rPr lang="vi-VN" sz="3000" b="1" dirty="0" smtClean="0">
                <a:solidFill>
                  <a:srgbClr val="0070C0"/>
                </a:solidFill>
                <a:latin typeface="+mj-lt"/>
              </a:rPr>
              <a:t>Công</a:t>
            </a:r>
            <a:r>
              <a:rPr lang="en-US" sz="3000" b="1" dirty="0" smtClean="0">
                <a:solidFill>
                  <a:srgbClr val="0070C0"/>
                </a:solidFill>
                <a:latin typeface="+mj-lt"/>
              </a:rPr>
              <a:t> </a:t>
            </a:r>
            <a:r>
              <a:rPr lang="vi-VN" sz="3000" b="1" dirty="0">
                <a:solidFill>
                  <a:srgbClr val="0070C0"/>
                </a:solidFill>
                <a:latin typeface="+mj-lt"/>
              </a:rPr>
              <a:t>việc vất vả, có những đóng góp quan trọng cho đất nước như thế nhưng người</a:t>
            </a:r>
            <a:r>
              <a:rPr lang="en-US" sz="3000" b="1" dirty="0">
                <a:solidFill>
                  <a:srgbClr val="0070C0"/>
                </a:solidFill>
                <a:latin typeface="+mj-lt"/>
              </a:rPr>
              <a:t> </a:t>
            </a:r>
            <a:r>
              <a:rPr lang="vi-VN" sz="3000" b="1" dirty="0">
                <a:solidFill>
                  <a:srgbClr val="0070C0"/>
                </a:solidFill>
                <a:latin typeface="+mj-lt"/>
              </a:rPr>
              <a:t>thanh niên hiếu khách và sôi nổi ấy lại rất khiêm tốn</a:t>
            </a:r>
            <a:r>
              <a:rPr lang="en-US" sz="3000" b="1" dirty="0">
                <a:solidFill>
                  <a:srgbClr val="0070C0"/>
                </a:solidFill>
                <a:latin typeface="+mj-lt"/>
              </a:rPr>
              <a:t> </a:t>
            </a:r>
            <a:r>
              <a:rPr lang="en-US" sz="3000" b="1" dirty="0">
                <a:solidFill>
                  <a:srgbClr val="C00000"/>
                </a:solidFill>
                <a:latin typeface="Times New Roman" panose="02020603050405020304" pitchFamily="18" charset="0"/>
                <a:cs typeface="Times New Roman" panose="02020603050405020304" pitchFamily="18" charset="0"/>
              </a:rPr>
              <a:t>(1)</a:t>
            </a:r>
            <a:r>
              <a:rPr lang="vi-VN" sz="3000" b="1" dirty="0">
                <a:solidFill>
                  <a:srgbClr val="0070C0"/>
                </a:solidFill>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9805184" y="1524457"/>
            <a:ext cx="158964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376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repeatCount="indefinite" fill="hold" grpId="0" nodeType="clickEffect">
                                  <p:stCondLst>
                                    <p:cond delay="0"/>
                                  </p:stCondLst>
                                  <p:endCondLst>
                                    <p:cond evt="onNext" delay="0">
                                      <p:tgtEl>
                                        <p:sldTgt/>
                                      </p:tgtEl>
                                    </p:cond>
                                  </p:endCondLst>
                                  <p:childTnLst>
                                    <p:animClr clrSpc="rgb" dir="cw">
                                      <p:cBhvr override="childStyle">
                                        <p:cTn id="6" dur="2000" fill="hold"/>
                                        <p:tgtEl>
                                          <p:spTgt spid="4"/>
                                        </p:tgtEl>
                                        <p:attrNameLst>
                                          <p:attrName>style.color</p:attrName>
                                        </p:attrNameLst>
                                      </p:cBhvr>
                                      <p:to>
                                        <a:schemeClr val="accent2"/>
                                      </p:to>
                                    </p:animClr>
                                  </p:childTnLst>
                                </p:cTn>
                              </p:par>
                              <p:par>
                                <p:cTn id="7" presetID="8"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diamond(in)">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57698"/>
            <a:ext cx="12192000" cy="3539430"/>
          </a:xfrm>
          <a:prstGeom prst="rect">
            <a:avLst/>
          </a:prstGeom>
        </p:spPr>
        <p:txBody>
          <a:bodyPr wrap="square">
            <a:spAutoFit/>
          </a:bodyPr>
          <a:lstStyle/>
          <a:p>
            <a:pPr algn="just"/>
            <a:r>
              <a:rPr lang="vi-VN" sz="3200" b="1" dirty="0" smtClean="0">
                <a:solidFill>
                  <a:srgbClr val="0070C0"/>
                </a:solidFill>
                <a:latin typeface="+mj-lt"/>
              </a:rPr>
              <a:t>Bằng</a:t>
            </a:r>
            <a:r>
              <a:rPr lang="en-US" sz="3200" b="1" dirty="0" smtClean="0">
                <a:solidFill>
                  <a:srgbClr val="0070C0"/>
                </a:solidFill>
                <a:latin typeface="+mj-lt"/>
              </a:rPr>
              <a:t> </a:t>
            </a:r>
            <a:r>
              <a:rPr lang="vi-VN" sz="3200" b="1" dirty="0" smtClean="0">
                <a:solidFill>
                  <a:srgbClr val="0070C0"/>
                </a:solidFill>
                <a:latin typeface="+mj-lt"/>
              </a:rPr>
              <a:t>một </a:t>
            </a:r>
            <a:r>
              <a:rPr lang="vi-VN" sz="3200" b="1" dirty="0">
                <a:solidFill>
                  <a:srgbClr val="0070C0"/>
                </a:solidFill>
                <a:latin typeface="+mj-lt"/>
              </a:rPr>
              <a:t>cốt truyện khá nhẹ nhàng, những chi tiết chân thực, tinh tế, bằng ngôn </a:t>
            </a:r>
            <a:r>
              <a:rPr lang="vi-VN" sz="3200" b="1" dirty="0" smtClean="0">
                <a:solidFill>
                  <a:srgbClr val="0070C0"/>
                </a:solidFill>
                <a:latin typeface="+mj-lt"/>
              </a:rPr>
              <a:t>ngữ</a:t>
            </a:r>
            <a:r>
              <a:rPr lang="en-US" sz="3200" b="1" dirty="0" smtClean="0">
                <a:solidFill>
                  <a:srgbClr val="0070C0"/>
                </a:solidFill>
                <a:latin typeface="+mj-lt"/>
              </a:rPr>
              <a:t> </a:t>
            </a:r>
            <a:r>
              <a:rPr lang="vi-VN" sz="3200" b="1" dirty="0" smtClean="0">
                <a:solidFill>
                  <a:srgbClr val="0070C0"/>
                </a:solidFill>
                <a:latin typeface="+mj-lt"/>
              </a:rPr>
              <a:t>đối </a:t>
            </a:r>
            <a:r>
              <a:rPr lang="vi-VN" sz="3200" b="1" dirty="0">
                <a:solidFill>
                  <a:srgbClr val="0070C0"/>
                </a:solidFill>
                <a:latin typeface="+mj-lt"/>
              </a:rPr>
              <a:t>thoại sinh động, Nguyễn Thành Long đã kể lại một cuộc gặp gỡ tình cờ mà </a:t>
            </a:r>
            <a:r>
              <a:rPr lang="vi-VN" sz="3200" b="1" dirty="0" smtClean="0">
                <a:solidFill>
                  <a:srgbClr val="0070C0"/>
                </a:solidFill>
                <a:latin typeface="+mj-lt"/>
              </a:rPr>
              <a:t>thú</a:t>
            </a:r>
            <a:r>
              <a:rPr lang="en-US" sz="3200" b="1" dirty="0" smtClean="0">
                <a:solidFill>
                  <a:srgbClr val="0070C0"/>
                </a:solidFill>
                <a:latin typeface="+mj-lt"/>
              </a:rPr>
              <a:t> </a:t>
            </a:r>
            <a:r>
              <a:rPr lang="vi-VN" sz="3200" b="1" dirty="0" smtClean="0">
                <a:solidFill>
                  <a:srgbClr val="0070C0"/>
                </a:solidFill>
                <a:latin typeface="+mj-lt"/>
              </a:rPr>
              <a:t>vị </a:t>
            </a:r>
            <a:r>
              <a:rPr lang="vi-VN" sz="3200" b="1" dirty="0">
                <a:solidFill>
                  <a:srgbClr val="0070C0"/>
                </a:solidFill>
                <a:latin typeface="+mj-lt"/>
              </a:rPr>
              <a:t>nới Sa Pa lặng </a:t>
            </a:r>
            <a:r>
              <a:rPr lang="vi-VN" sz="3200" b="1" dirty="0" smtClean="0">
                <a:solidFill>
                  <a:srgbClr val="0070C0"/>
                </a:solidFill>
                <a:latin typeface="+mj-lt"/>
              </a:rPr>
              <a:t>lẽ</a:t>
            </a:r>
            <a:r>
              <a:rPr lang="en-US" sz="3200" b="1" dirty="0" smtClean="0">
                <a:solidFill>
                  <a:srgbClr val="0070C0"/>
                </a:solidFill>
                <a:latin typeface="+mj-lt"/>
              </a:rPr>
              <a:t> </a:t>
            </a:r>
            <a:r>
              <a:rPr lang="en-US" sz="3200" b="1" dirty="0" smtClean="0">
                <a:solidFill>
                  <a:srgbClr val="C00000"/>
                </a:solidFill>
                <a:latin typeface="Times New Roman" panose="02020603050405020304" pitchFamily="18" charset="0"/>
                <a:cs typeface="Times New Roman" panose="02020603050405020304" pitchFamily="18" charset="0"/>
              </a:rPr>
              <a:t>(1)</a:t>
            </a:r>
            <a:r>
              <a:rPr lang="vi-VN" sz="3200" b="1" dirty="0" smtClean="0">
                <a:solidFill>
                  <a:srgbClr val="0070C0"/>
                </a:solidFill>
                <a:latin typeface="+mj-lt"/>
              </a:rPr>
              <a:t>. </a:t>
            </a:r>
            <a:r>
              <a:rPr lang="vi-VN" sz="3200" b="1" dirty="0">
                <a:solidFill>
                  <a:srgbClr val="0070C0"/>
                </a:solidFill>
                <a:latin typeface="+mj-lt"/>
              </a:rPr>
              <a:t>Chưa đầy ba mưoi phút tiếp xúc </a:t>
            </a:r>
            <a:r>
              <a:rPr lang="vi-VN" sz="3200" b="1" dirty="0" smtClean="0">
                <a:solidFill>
                  <a:srgbClr val="0070C0"/>
                </a:solidFill>
                <a:latin typeface="+mj-lt"/>
              </a:rPr>
              <a:t>với</a:t>
            </a:r>
            <a:r>
              <a:rPr lang="en-US" sz="3200" b="1" dirty="0" smtClean="0">
                <a:solidFill>
                  <a:srgbClr val="0070C0"/>
                </a:solidFill>
                <a:latin typeface="+mj-lt"/>
              </a:rPr>
              <a:t> </a:t>
            </a:r>
            <a:r>
              <a:rPr lang="vi-VN" sz="3200" b="1" dirty="0" smtClean="0">
                <a:solidFill>
                  <a:srgbClr val="0070C0"/>
                </a:solidFill>
                <a:latin typeface="+mj-lt"/>
              </a:rPr>
              <a:t>anh </a:t>
            </a:r>
            <a:r>
              <a:rPr lang="vi-VN" sz="3200" b="1" dirty="0">
                <a:solidFill>
                  <a:srgbClr val="0070C0"/>
                </a:solidFill>
                <a:latin typeface="+mj-lt"/>
              </a:rPr>
              <a:t>thanh niên </a:t>
            </a:r>
            <a:r>
              <a:rPr lang="vi-VN" sz="3200" b="1" dirty="0" smtClean="0">
                <a:solidFill>
                  <a:srgbClr val="0070C0"/>
                </a:solidFill>
                <a:latin typeface="+mj-lt"/>
              </a:rPr>
              <a:t>khiến</a:t>
            </a:r>
            <a:r>
              <a:rPr lang="en-US" sz="3200" b="1" dirty="0" smtClean="0">
                <a:solidFill>
                  <a:srgbClr val="0070C0"/>
                </a:solidFill>
                <a:latin typeface="+mj-lt"/>
              </a:rPr>
              <a:t> </a:t>
            </a:r>
            <a:r>
              <a:rPr lang="vi-VN" sz="3200" b="1" dirty="0" smtClean="0">
                <a:solidFill>
                  <a:srgbClr val="0070C0"/>
                </a:solidFill>
                <a:latin typeface="+mj-lt"/>
              </a:rPr>
              <a:t>người </a:t>
            </a:r>
            <a:r>
              <a:rPr lang="vi-VN" sz="3200" b="1" dirty="0">
                <a:solidFill>
                  <a:srgbClr val="0070C0"/>
                </a:solidFill>
                <a:latin typeface="+mj-lt"/>
              </a:rPr>
              <a:t>hoạ sĩ già thêm suy ngẫm về vẻ đẹp cuộc đời mà mình không bao giờ </a:t>
            </a:r>
            <a:r>
              <a:rPr lang="vi-VN" sz="3200" b="1" dirty="0" smtClean="0">
                <a:solidFill>
                  <a:srgbClr val="0070C0"/>
                </a:solidFill>
                <a:latin typeface="+mj-lt"/>
              </a:rPr>
              <a:t>thể</a:t>
            </a:r>
            <a:r>
              <a:rPr lang="en-US" sz="3200" b="1" dirty="0" smtClean="0">
                <a:solidFill>
                  <a:srgbClr val="0070C0"/>
                </a:solidFill>
                <a:latin typeface="+mj-lt"/>
              </a:rPr>
              <a:t> </a:t>
            </a:r>
            <a:r>
              <a:rPr lang="vi-VN" sz="3200" b="1" dirty="0" smtClean="0">
                <a:solidFill>
                  <a:srgbClr val="0070C0"/>
                </a:solidFill>
                <a:latin typeface="+mj-lt"/>
              </a:rPr>
              <a:t>hiện hết</a:t>
            </a:r>
            <a:r>
              <a:rPr lang="en-US" sz="3200" b="1" dirty="0" smtClean="0">
                <a:solidFill>
                  <a:srgbClr val="0070C0"/>
                </a:solidFill>
                <a:latin typeface="+mj-lt"/>
              </a:rPr>
              <a:t> </a:t>
            </a:r>
            <a:r>
              <a:rPr lang="vi-VN" sz="3200" b="1" dirty="0" smtClean="0">
                <a:solidFill>
                  <a:srgbClr val="0070C0"/>
                </a:solidFill>
                <a:latin typeface="+mj-lt"/>
              </a:rPr>
              <a:t>được</a:t>
            </a:r>
            <a:r>
              <a:rPr lang="vi-VN" sz="3200" b="1" dirty="0">
                <a:solidFill>
                  <a:srgbClr val="0070C0"/>
                </a:solidFill>
                <a:latin typeface="+mj-lt"/>
              </a:rPr>
              <a:t>, khiến cô kĩ sư trẻ lòng bao cảm mến, bâng </a:t>
            </a:r>
            <a:r>
              <a:rPr lang="vi-VN" sz="3200" b="1" dirty="0" smtClean="0">
                <a:solidFill>
                  <a:srgbClr val="0070C0"/>
                </a:solidFill>
                <a:latin typeface="+mj-lt"/>
              </a:rPr>
              <a:t>khuâng</a:t>
            </a:r>
            <a:r>
              <a:rPr lang="en-US" sz="3200" b="1" dirty="0" smtClean="0">
                <a:solidFill>
                  <a:srgbClr val="0070C0"/>
                </a:solidFill>
                <a:latin typeface="+mj-lt"/>
              </a:rPr>
              <a:t> </a:t>
            </a:r>
            <a:r>
              <a:rPr lang="en-US" sz="3200" b="1" dirty="0" smtClean="0">
                <a:solidFill>
                  <a:srgbClr val="C00000"/>
                </a:solidFill>
                <a:latin typeface="Times New Roman" panose="02020603050405020304" pitchFamily="18" charset="0"/>
                <a:cs typeface="Times New Roman" panose="02020603050405020304" pitchFamily="18" charset="0"/>
              </a:rPr>
              <a:t>(2)</a:t>
            </a:r>
            <a:r>
              <a:rPr lang="vi-VN" sz="3200" b="1" dirty="0" smtClean="0">
                <a:solidFill>
                  <a:srgbClr val="0070C0"/>
                </a:solidFill>
                <a:latin typeface="+mj-lt"/>
              </a:rPr>
              <a:t>. </a:t>
            </a:r>
            <a:r>
              <a:rPr lang="vi-VN" sz="3200" b="1" dirty="0">
                <a:solidFill>
                  <a:srgbClr val="0070C0"/>
                </a:solidFill>
                <a:latin typeface="+mj-lt"/>
              </a:rPr>
              <a:t>Với </a:t>
            </a:r>
            <a:r>
              <a:rPr lang="vi-VN" sz="3200" b="1" dirty="0" smtClean="0">
                <a:solidFill>
                  <a:srgbClr val="0070C0"/>
                </a:solidFill>
                <a:latin typeface="+mj-lt"/>
              </a:rPr>
              <a:t>truyện</a:t>
            </a:r>
            <a:r>
              <a:rPr lang="en-US" sz="3200" b="1" dirty="0" smtClean="0">
                <a:solidFill>
                  <a:srgbClr val="0070C0"/>
                </a:solidFill>
                <a:latin typeface="+mj-lt"/>
              </a:rPr>
              <a:t> </a:t>
            </a:r>
            <a:r>
              <a:rPr lang="vi-VN" sz="3200" b="1" dirty="0" smtClean="0">
                <a:solidFill>
                  <a:srgbClr val="0070C0"/>
                </a:solidFill>
                <a:latin typeface="+mj-lt"/>
              </a:rPr>
              <a:t>ngắn </a:t>
            </a:r>
            <a:r>
              <a:rPr lang="vi-VN" sz="3200" b="1" dirty="0">
                <a:solidFill>
                  <a:srgbClr val="0070C0"/>
                </a:solidFill>
                <a:latin typeface="+mj-lt"/>
              </a:rPr>
              <a:t>này, phải chăng nhà văn muốn khẳng định</a:t>
            </a:r>
            <a:r>
              <a:rPr lang="vi-VN" sz="3200" b="1" dirty="0" smtClean="0">
                <a:solidFill>
                  <a:srgbClr val="0070C0"/>
                </a:solidFill>
                <a:latin typeface="+mj-lt"/>
              </a:rPr>
              <a:t>:</a:t>
            </a:r>
            <a:endParaRPr lang="en-US" sz="3200" b="1" dirty="0">
              <a:solidFill>
                <a:srgbClr val="0070C0"/>
              </a:solidFill>
              <a:latin typeface="+mj-lt"/>
            </a:endParaRPr>
          </a:p>
        </p:txBody>
      </p:sp>
      <p:sp>
        <p:nvSpPr>
          <p:cNvPr id="4" name="Rectangle 3"/>
          <p:cNvSpPr/>
          <p:nvPr/>
        </p:nvSpPr>
        <p:spPr>
          <a:xfrm>
            <a:off x="0" y="3513502"/>
            <a:ext cx="12192000" cy="2062103"/>
          </a:xfrm>
          <a:prstGeom prst="rect">
            <a:avLst/>
          </a:prstGeom>
        </p:spPr>
        <p:txBody>
          <a:bodyPr wrap="square">
            <a:spAutoFit/>
          </a:bodyPr>
          <a:lstStyle/>
          <a:p>
            <a:pPr algn="just"/>
            <a:r>
              <a:rPr lang="en-US" sz="3200" b="1" dirty="0" smtClean="0">
                <a:solidFill>
                  <a:srgbClr val="0070C0"/>
                </a:solidFill>
                <a:latin typeface="+mj-lt"/>
              </a:rPr>
              <a:t>                                                                                                            </a:t>
            </a:r>
            <a:r>
              <a:rPr lang="vi-VN" sz="3200" b="1" dirty="0" smtClean="0">
                <a:solidFill>
                  <a:srgbClr val="0070C0"/>
                </a:solidFill>
                <a:latin typeface="+mj-lt"/>
              </a:rPr>
              <a:t>Cuộc</a:t>
            </a:r>
            <a:r>
              <a:rPr lang="en-US" sz="3200" b="1" dirty="0" smtClean="0">
                <a:solidFill>
                  <a:srgbClr val="0070C0"/>
                </a:solidFill>
                <a:latin typeface="+mj-lt"/>
              </a:rPr>
              <a:t> </a:t>
            </a:r>
            <a:r>
              <a:rPr lang="vi-VN" sz="3200" b="1" dirty="0" smtClean="0">
                <a:solidFill>
                  <a:srgbClr val="0070C0"/>
                </a:solidFill>
                <a:latin typeface="+mj-lt"/>
              </a:rPr>
              <a:t>sống</a:t>
            </a:r>
            <a:r>
              <a:rPr lang="en-US" sz="3200" b="1" dirty="0" smtClean="0">
                <a:solidFill>
                  <a:srgbClr val="0070C0"/>
                </a:solidFill>
                <a:latin typeface="+mj-lt"/>
              </a:rPr>
              <a:t> </a:t>
            </a:r>
            <a:r>
              <a:rPr lang="vi-VN" sz="3200" b="1" dirty="0" smtClean="0">
                <a:solidFill>
                  <a:srgbClr val="0070C0"/>
                </a:solidFill>
                <a:latin typeface="+mj-lt"/>
              </a:rPr>
              <a:t>của </a:t>
            </a:r>
            <a:r>
              <a:rPr lang="vi-VN" sz="3200" b="1" dirty="0">
                <a:solidFill>
                  <a:srgbClr val="0070C0"/>
                </a:solidFill>
                <a:latin typeface="+mj-lt"/>
              </a:rPr>
              <a:t>chúng ta được làm</a:t>
            </a:r>
            <a:r>
              <a:rPr lang="en-US" sz="3200" b="1" dirty="0">
                <a:solidFill>
                  <a:srgbClr val="0070C0"/>
                </a:solidFill>
                <a:latin typeface="+mj-lt"/>
              </a:rPr>
              <a:t> </a:t>
            </a:r>
            <a:r>
              <a:rPr lang="vi-VN" sz="3200" b="1" dirty="0">
                <a:solidFill>
                  <a:srgbClr val="0070C0"/>
                </a:solidFill>
                <a:latin typeface="+mj-lt"/>
              </a:rPr>
              <a:t>nên từ bao phấn đấu, hi sinh lớn lao và thầm lặng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a:solidFill>
                  <a:srgbClr val="C00000"/>
                </a:solidFill>
                <a:latin typeface="Times New Roman" panose="02020603050405020304" pitchFamily="18" charset="0"/>
                <a:cs typeface="Times New Roman" panose="02020603050405020304" pitchFamily="18" charset="0"/>
              </a:rPr>
              <a:t>(3)</a:t>
            </a:r>
            <a:r>
              <a:rPr lang="vi-VN" sz="3200" b="1" dirty="0">
                <a:solidFill>
                  <a:srgbClr val="0070C0"/>
                </a:solidFill>
                <a:latin typeface="+mj-lt"/>
              </a:rPr>
              <a:t>? Những con người cần mẫn,</a:t>
            </a:r>
            <a:r>
              <a:rPr lang="en-US" sz="3200" b="1" dirty="0">
                <a:solidFill>
                  <a:srgbClr val="0070C0"/>
                </a:solidFill>
                <a:latin typeface="+mj-lt"/>
              </a:rPr>
              <a:t> </a:t>
            </a:r>
            <a:r>
              <a:rPr lang="vi-VN" sz="3200" b="1" dirty="0">
                <a:solidFill>
                  <a:srgbClr val="0070C0"/>
                </a:solidFill>
                <a:latin typeface="+mj-lt"/>
              </a:rPr>
              <a:t>nhiệt thành như anh thanh niên ấy thật đáng trân</a:t>
            </a:r>
            <a:r>
              <a:rPr lang="en-US" sz="3200" b="1" dirty="0">
                <a:solidFill>
                  <a:srgbClr val="0070C0"/>
                </a:solidFill>
                <a:latin typeface="+mj-lt"/>
              </a:rPr>
              <a:t> </a:t>
            </a:r>
            <a:r>
              <a:rPr lang="vi-VN" sz="3200" b="1" dirty="0">
                <a:solidFill>
                  <a:srgbClr val="0070C0"/>
                </a:solidFill>
                <a:latin typeface="+mj-lt"/>
              </a:rPr>
              <a:t>trọng, thật đáng tin yêu</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a:solidFill>
                  <a:srgbClr val="C00000"/>
                </a:solidFill>
                <a:latin typeface="Times New Roman" panose="02020603050405020304" pitchFamily="18" charset="0"/>
                <a:cs typeface="Times New Roman" panose="02020603050405020304" pitchFamily="18" charset="0"/>
              </a:rPr>
              <a:t>(4)</a:t>
            </a:r>
            <a:r>
              <a:rPr lang="vi-VN" sz="3200" b="1" dirty="0">
                <a:solidFill>
                  <a:srgbClr val="0070C0"/>
                </a:solidFill>
                <a:latin typeface="+mj-lt"/>
              </a:rPr>
              <a:t>.</a:t>
            </a:r>
            <a:endParaRPr lang="en-US" sz="3200" dirty="0">
              <a:latin typeface="+mj-lt"/>
            </a:endParaRPr>
          </a:p>
        </p:txBody>
      </p:sp>
    </p:spTree>
    <p:extLst>
      <p:ext uri="{BB962C8B-B14F-4D97-AF65-F5344CB8AC3E}">
        <p14:creationId xmlns:p14="http://schemas.microsoft.com/office/powerpoint/2010/main" val="389626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hold" grpId="0" nodeType="clickEffect">
                                  <p:stCondLst>
                                    <p:cond delay="0"/>
                                  </p:stCondLst>
                                  <p:endCondLst>
                                    <p:cond evt="onNext" delay="0">
                                      <p:tgtEl>
                                        <p:sldTgt/>
                                      </p:tgtEl>
                                    </p:cond>
                                  </p:endCondLst>
                                  <p:childTnLst>
                                    <p:animClr clrSpc="hsl" dir="cw">
                                      <p:cBhvr override="childStyle">
                                        <p:cTn id="6" dur="500" fill="hold"/>
                                        <p:tgtEl>
                                          <p:spTgt spid="4"/>
                                        </p:tgtEl>
                                        <p:attrNameLst>
                                          <p:attrName>style.color</p:attrName>
                                        </p:attrNameLst>
                                      </p:cBhvr>
                                      <p:by>
                                        <p:hsl h="0" s="-12549" l="-25098"/>
                                      </p:by>
                                    </p:animClr>
                                    <p:animClr clrSpc="hsl" dir="cw">
                                      <p:cBhvr>
                                        <p:cTn id="7" dur="500" fill="hold"/>
                                        <p:tgtEl>
                                          <p:spTgt spid="4"/>
                                        </p:tgtEl>
                                        <p:attrNameLst>
                                          <p:attrName>fillcolor</p:attrName>
                                        </p:attrNameLst>
                                      </p:cBhvr>
                                      <p:by>
                                        <p:hsl h="0" s="-12549" l="-25098"/>
                                      </p:by>
                                    </p:animClr>
                                    <p:animClr clrSpc="hsl" dir="cw">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71704"/>
            <a:ext cx="12192000"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Khái</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niệm</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19" name="TextBox 4"/>
          <p:cNvSpPr txBox="1">
            <a:spLocks noChangeArrowheads="1"/>
          </p:cNvSpPr>
          <p:nvPr/>
        </p:nvSpPr>
        <p:spPr bwMode="auto">
          <a:xfrm>
            <a:off x="206064" y="1254620"/>
            <a:ext cx="11719771" cy="892552"/>
          </a:xfrm>
          <a:prstGeom prst="rect">
            <a:avLst/>
          </a:prstGeom>
          <a:noFill/>
          <a:ln w="9525">
            <a:noFill/>
            <a:miter lim="800000"/>
            <a:headEnd/>
            <a:tailEnd/>
          </a:ln>
        </p:spPr>
        <p:txBody>
          <a:bodyPr wrap="square">
            <a:spAutoFit/>
          </a:bodyPr>
          <a:lstStyle/>
          <a:p>
            <a:pPr marL="285750" indent="-285750" algn="just">
              <a:defRPr/>
            </a:pPr>
            <a:r>
              <a:rPr lang="en-US" sz="2600" b="1" i="1" dirty="0">
                <a:solidFill>
                  <a:srgbClr val="FF0000"/>
                </a:solidFill>
                <a:latin typeface="VNI-Times" pitchFamily="2" charset="0"/>
              </a:rPr>
              <a:t>2. </a:t>
            </a:r>
            <a:r>
              <a:rPr lang="en-US" sz="2600" b="1" i="1" dirty="0" err="1">
                <a:solidFill>
                  <a:srgbClr val="FF0000"/>
                </a:solidFill>
                <a:latin typeface="VNI-Times" pitchFamily="2" charset="0"/>
              </a:rPr>
              <a:t>Nhöõng</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yeâu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caàu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ñoái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vôùi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baøi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vaên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nghò</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luaän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veà</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taùc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phaåm</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truyeän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hoaëc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ñoaïn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trích</a:t>
            </a:r>
            <a:r>
              <a:rPr lang="en-US" sz="2600" b="1" i="1" dirty="0">
                <a:solidFill>
                  <a:srgbClr val="FF0000"/>
                </a:solidFill>
                <a:latin typeface="VNI-Times" pitchFamily="2" charset="0"/>
              </a:rPr>
              <a:t>):</a:t>
            </a:r>
          </a:p>
          <a:p>
            <a:pPr algn="just">
              <a:defRPr/>
            </a:pPr>
            <a:r>
              <a:rPr lang="en-US" sz="2600" b="1" i="1" dirty="0">
                <a:solidFill>
                  <a:srgbClr val="FF0000"/>
                </a:solidFill>
                <a:latin typeface="VNI-Times" pitchFamily="2" charset="0"/>
              </a:rPr>
              <a:t>   a. </a:t>
            </a:r>
            <a:r>
              <a:rPr lang="en-US" sz="2600" b="1" i="1" dirty="0" err="1">
                <a:solidFill>
                  <a:srgbClr val="FF0000"/>
                </a:solidFill>
                <a:latin typeface="VNI-Times" pitchFamily="2" charset="0"/>
              </a:rPr>
              <a:t>Noäi</a:t>
            </a:r>
            <a:r>
              <a:rPr lang="en-US" sz="2600" b="1" i="1" dirty="0">
                <a:solidFill>
                  <a:srgbClr val="FF0000"/>
                </a:solidFill>
                <a:latin typeface="VNI-Times" pitchFamily="2" charset="0"/>
              </a:rPr>
              <a:t> dung : </a:t>
            </a:r>
          </a:p>
        </p:txBody>
      </p:sp>
      <p:sp>
        <p:nvSpPr>
          <p:cNvPr id="6" name="Rectangle 5"/>
          <p:cNvSpPr/>
          <p:nvPr/>
        </p:nvSpPr>
        <p:spPr>
          <a:xfrm>
            <a:off x="25759" y="2209121"/>
            <a:ext cx="12192000" cy="2893100"/>
          </a:xfrm>
          <a:prstGeom prst="rect">
            <a:avLst/>
          </a:prstGeom>
        </p:spPr>
        <p:txBody>
          <a:bodyPr wrap="square">
            <a:spAutoFit/>
          </a:bodyPr>
          <a:lstStyle/>
          <a:p>
            <a:r>
              <a:rPr lang="en-US" sz="2600" b="1" dirty="0" smtClean="0">
                <a:solidFill>
                  <a:srgbClr val="0000CC"/>
                </a:solidFill>
                <a:latin typeface="Times New Roman" panose="02020603050405020304" pitchFamily="18" charset="0"/>
                <a:cs typeface="Times New Roman" panose="02020603050405020304" pitchFamily="18" charset="0"/>
              </a:rPr>
              <a:t>       - </a:t>
            </a:r>
            <a:r>
              <a:rPr lang="en-US" sz="2600" b="1" dirty="0" err="1" smtClean="0">
                <a:solidFill>
                  <a:srgbClr val="0000CC"/>
                </a:solidFill>
                <a:latin typeface="Times New Roman" panose="02020603050405020304" pitchFamily="18" charset="0"/>
                <a:cs typeface="Times New Roman" panose="02020603050405020304" pitchFamily="18" charset="0"/>
              </a:rPr>
              <a:t>Các</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câu</a:t>
            </a:r>
            <a:r>
              <a:rPr lang="en-US" sz="2600" b="1" dirty="0" smtClean="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mang</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luận</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điểm</a:t>
            </a:r>
            <a:r>
              <a:rPr lang="en-US" sz="2600" b="1" dirty="0" smtClean="0">
                <a:solidFill>
                  <a:srgbClr val="0000CC"/>
                </a:solidFill>
                <a:latin typeface="Times New Roman" panose="02020603050405020304" pitchFamily="18" charset="0"/>
                <a:cs typeface="Times New Roman" panose="02020603050405020304" pitchFamily="18" charset="0"/>
              </a:rPr>
              <a:t>:</a:t>
            </a:r>
          </a:p>
          <a:p>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smtClean="0">
                <a:solidFill>
                  <a:srgbClr val="0070C0"/>
                </a:solidFill>
                <a:latin typeface="Times New Roman" panose="02020603050405020304" pitchFamily="18" charset="0"/>
                <a:cs typeface="Times New Roman" panose="02020603050405020304" pitchFamily="18" charset="0"/>
              </a:rPr>
              <a:t>Đoạn</a:t>
            </a:r>
            <a:r>
              <a:rPr lang="en-US" sz="2600" b="1" dirty="0">
                <a:solidFill>
                  <a:srgbClr val="0070C0"/>
                </a:solidFill>
                <a:latin typeface="Times New Roman" panose="02020603050405020304" pitchFamily="18" charset="0"/>
                <a:cs typeface="Times New Roman" panose="02020603050405020304" pitchFamily="18" charset="0"/>
              </a:rPr>
              <a:t> 1: </a:t>
            </a:r>
            <a:r>
              <a:rPr lang="en-US" sz="2600" b="1" dirty="0" err="1" smtClean="0">
                <a:solidFill>
                  <a:srgbClr val="0070C0"/>
                </a:solidFill>
                <a:latin typeface="Times New Roman" panose="02020603050405020304" pitchFamily="18" charset="0"/>
                <a:cs typeface="Times New Roman" panose="02020603050405020304" pitchFamily="18" charset="0"/>
              </a:rPr>
              <a:t>câu</a:t>
            </a:r>
            <a:r>
              <a:rPr lang="en-US" sz="2600" b="1" dirty="0" smtClean="0">
                <a:solidFill>
                  <a:srgbClr val="0070C0"/>
                </a:solidFill>
                <a:latin typeface="Times New Roman" panose="02020603050405020304" pitchFamily="18" charset="0"/>
                <a:cs typeface="Times New Roman" panose="02020603050405020304" pitchFamily="18" charset="0"/>
              </a:rPr>
              <a:t> 3, 4;</a:t>
            </a:r>
          </a:p>
          <a:p>
            <a:r>
              <a:rPr lang="en-US" sz="2600" b="1" dirty="0">
                <a:solidFill>
                  <a:srgbClr val="0070C0"/>
                </a:solidFill>
                <a:latin typeface="Times New Roman" panose="02020603050405020304" pitchFamily="18" charset="0"/>
                <a:cs typeface="Times New Roman" panose="02020603050405020304" pitchFamily="18" charset="0"/>
              </a:rPr>
              <a:t>	+ </a:t>
            </a:r>
            <a:r>
              <a:rPr lang="en-US" sz="2600" b="1" dirty="0" err="1" smtClean="0">
                <a:solidFill>
                  <a:srgbClr val="0070C0"/>
                </a:solidFill>
                <a:latin typeface="Times New Roman" panose="02020603050405020304" pitchFamily="18" charset="0"/>
                <a:cs typeface="Times New Roman" panose="02020603050405020304" pitchFamily="18" charset="0"/>
              </a:rPr>
              <a:t>Đoạn</a:t>
            </a:r>
            <a:r>
              <a:rPr lang="en-US" sz="2600" b="1" dirty="0">
                <a:solidFill>
                  <a:srgbClr val="0070C0"/>
                </a:solidFill>
                <a:latin typeface="Times New Roman" panose="02020603050405020304" pitchFamily="18" charset="0"/>
                <a:cs typeface="Times New Roman" panose="02020603050405020304" pitchFamily="18" charset="0"/>
              </a:rPr>
              <a:t> 2: </a:t>
            </a:r>
            <a:r>
              <a:rPr lang="en-US" sz="2600" b="1" dirty="0" err="1" smtClean="0">
                <a:solidFill>
                  <a:srgbClr val="0070C0"/>
                </a:solidFill>
                <a:latin typeface="Times New Roman" panose="02020603050405020304" pitchFamily="18" charset="0"/>
                <a:cs typeface="Times New Roman" panose="02020603050405020304" pitchFamily="18" charset="0"/>
              </a:rPr>
              <a:t>câu</a:t>
            </a:r>
            <a:r>
              <a:rPr lang="en-US" sz="2600" b="1" dirty="0" smtClean="0">
                <a:solidFill>
                  <a:srgbClr val="0070C0"/>
                </a:solidFill>
                <a:latin typeface="Times New Roman" panose="02020603050405020304" pitchFamily="18" charset="0"/>
                <a:cs typeface="Times New Roman" panose="02020603050405020304" pitchFamily="18" charset="0"/>
              </a:rPr>
              <a:t> 1;</a:t>
            </a:r>
          </a:p>
          <a:p>
            <a:r>
              <a:rPr lang="en-US" sz="2600" b="1" dirty="0">
                <a:solidFill>
                  <a:srgbClr val="0070C0"/>
                </a:solidFill>
                <a:latin typeface="Times New Roman" panose="02020603050405020304" pitchFamily="18" charset="0"/>
                <a:cs typeface="Times New Roman" panose="02020603050405020304" pitchFamily="18" charset="0"/>
              </a:rPr>
              <a:t>	+ </a:t>
            </a:r>
            <a:r>
              <a:rPr lang="en-US" sz="2600" b="1" dirty="0" err="1" smtClean="0">
                <a:solidFill>
                  <a:srgbClr val="0070C0"/>
                </a:solidFill>
                <a:latin typeface="Times New Roman" panose="02020603050405020304" pitchFamily="18" charset="0"/>
                <a:cs typeface="Times New Roman" panose="02020603050405020304" pitchFamily="18" charset="0"/>
              </a:rPr>
              <a:t>Đoạn</a:t>
            </a:r>
            <a:r>
              <a:rPr lang="en-US" sz="2600" b="1" dirty="0">
                <a:solidFill>
                  <a:srgbClr val="0070C0"/>
                </a:solidFill>
                <a:latin typeface="Times New Roman" panose="02020603050405020304" pitchFamily="18" charset="0"/>
                <a:cs typeface="Times New Roman" panose="02020603050405020304" pitchFamily="18" charset="0"/>
              </a:rPr>
              <a:t> 3: </a:t>
            </a:r>
            <a:r>
              <a:rPr lang="en-US" sz="2600" b="1" dirty="0" err="1" smtClean="0">
                <a:solidFill>
                  <a:srgbClr val="0070C0"/>
                </a:solidFill>
                <a:latin typeface="Times New Roman" panose="02020603050405020304" pitchFamily="18" charset="0"/>
                <a:cs typeface="Times New Roman" panose="02020603050405020304" pitchFamily="18" charset="0"/>
              </a:rPr>
              <a:t>câu</a:t>
            </a:r>
            <a:r>
              <a:rPr lang="en-US" sz="2600" b="1" dirty="0" smtClean="0">
                <a:solidFill>
                  <a:srgbClr val="0070C0"/>
                </a:solidFill>
                <a:latin typeface="Times New Roman" panose="02020603050405020304" pitchFamily="18" charset="0"/>
                <a:cs typeface="Times New Roman" panose="02020603050405020304" pitchFamily="18" charset="0"/>
              </a:rPr>
              <a:t> 2;</a:t>
            </a:r>
          </a:p>
          <a:p>
            <a:r>
              <a:rPr lang="en-US" sz="2600" b="1" dirty="0">
                <a:solidFill>
                  <a:srgbClr val="0070C0"/>
                </a:solidFill>
                <a:latin typeface="Times New Roman" panose="02020603050405020304" pitchFamily="18" charset="0"/>
                <a:cs typeface="Times New Roman" panose="02020603050405020304" pitchFamily="18" charset="0"/>
              </a:rPr>
              <a:t>	+ </a:t>
            </a:r>
            <a:r>
              <a:rPr lang="en-US" sz="2600" b="1" dirty="0" err="1" smtClean="0">
                <a:solidFill>
                  <a:srgbClr val="0070C0"/>
                </a:solidFill>
                <a:latin typeface="Times New Roman" panose="02020603050405020304" pitchFamily="18" charset="0"/>
                <a:cs typeface="Times New Roman" panose="02020603050405020304" pitchFamily="18" charset="0"/>
              </a:rPr>
              <a:t>Đoạn</a:t>
            </a:r>
            <a:r>
              <a:rPr lang="en-US" sz="2600" b="1" dirty="0">
                <a:solidFill>
                  <a:srgbClr val="0070C0"/>
                </a:solidFill>
                <a:latin typeface="Times New Roman" panose="02020603050405020304" pitchFamily="18" charset="0"/>
                <a:cs typeface="Times New Roman" panose="02020603050405020304" pitchFamily="18" charset="0"/>
              </a:rPr>
              <a:t> 4: </a:t>
            </a:r>
            <a:r>
              <a:rPr lang="en-US" sz="2600" b="1" dirty="0" err="1" smtClean="0">
                <a:solidFill>
                  <a:srgbClr val="0070C0"/>
                </a:solidFill>
                <a:latin typeface="Times New Roman" panose="02020603050405020304" pitchFamily="18" charset="0"/>
                <a:cs typeface="Times New Roman" panose="02020603050405020304" pitchFamily="18" charset="0"/>
              </a:rPr>
              <a:t>câu</a:t>
            </a:r>
            <a:r>
              <a:rPr lang="en-US" sz="2600" b="1" dirty="0" smtClean="0">
                <a:solidFill>
                  <a:srgbClr val="0070C0"/>
                </a:solidFill>
                <a:latin typeface="Times New Roman" panose="02020603050405020304" pitchFamily="18" charset="0"/>
                <a:cs typeface="Times New Roman" panose="02020603050405020304" pitchFamily="18" charset="0"/>
              </a:rPr>
              <a:t> 1;</a:t>
            </a:r>
          </a:p>
          <a:p>
            <a:r>
              <a:rPr lang="en-US" sz="2600" b="1" dirty="0">
                <a:solidFill>
                  <a:srgbClr val="0070C0"/>
                </a:solidFill>
                <a:latin typeface="Times New Roman" panose="02020603050405020304" pitchFamily="18" charset="0"/>
                <a:cs typeface="Times New Roman" panose="02020603050405020304" pitchFamily="18" charset="0"/>
              </a:rPr>
              <a:t>	+ </a:t>
            </a:r>
            <a:r>
              <a:rPr lang="en-US" sz="2600" b="1" dirty="0" err="1" smtClean="0">
                <a:solidFill>
                  <a:srgbClr val="0070C0"/>
                </a:solidFill>
                <a:latin typeface="Times New Roman" panose="02020603050405020304" pitchFamily="18" charset="0"/>
                <a:cs typeface="Times New Roman" panose="02020603050405020304" pitchFamily="18" charset="0"/>
              </a:rPr>
              <a:t>Đoạn</a:t>
            </a:r>
            <a:r>
              <a:rPr lang="en-US" sz="2600" b="1" dirty="0">
                <a:solidFill>
                  <a:srgbClr val="0070C0"/>
                </a:solidFill>
                <a:latin typeface="Times New Roman" panose="02020603050405020304" pitchFamily="18" charset="0"/>
                <a:cs typeface="Times New Roman" panose="02020603050405020304" pitchFamily="18" charset="0"/>
              </a:rPr>
              <a:t> 5: </a:t>
            </a:r>
            <a:r>
              <a:rPr lang="en-US" sz="2600" b="1" dirty="0" err="1" smtClean="0">
                <a:solidFill>
                  <a:srgbClr val="0070C0"/>
                </a:solidFill>
                <a:latin typeface="Times New Roman" panose="02020603050405020304" pitchFamily="18" charset="0"/>
                <a:cs typeface="Times New Roman" panose="02020603050405020304" pitchFamily="18" charset="0"/>
              </a:rPr>
              <a:t>câu</a:t>
            </a:r>
            <a:r>
              <a:rPr lang="en-US" sz="2600" b="1" dirty="0" smtClean="0">
                <a:solidFill>
                  <a:srgbClr val="0070C0"/>
                </a:solidFill>
                <a:latin typeface="Times New Roman" panose="02020603050405020304" pitchFamily="18" charset="0"/>
                <a:cs typeface="Times New Roman" panose="02020603050405020304" pitchFamily="18" charset="0"/>
              </a:rPr>
              <a:t> 3, 4.</a:t>
            </a:r>
          </a:p>
          <a:p>
            <a:pPr algn="just"/>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smtClean="0">
                <a:solidFill>
                  <a:srgbClr val="0000CC"/>
                </a:solidFill>
                <a:latin typeface="Times New Roman" panose="02020603050405020304" pitchFamily="18" charset="0"/>
                <a:cs typeface="Times New Roman" panose="02020603050405020304" pitchFamily="18" charset="0"/>
              </a:rPr>
              <a:t>      </a:t>
            </a:r>
            <a:r>
              <a:rPr lang="en-US" sz="2600" b="1" dirty="0">
                <a:solidFill>
                  <a:srgbClr val="0000CC"/>
                </a:solidFill>
                <a:latin typeface="Times New Roman" panose="02020603050405020304" pitchFamily="18" charset="0"/>
                <a:cs typeface="Times New Roman" panose="02020603050405020304" pitchFamily="18" charset="0"/>
              </a:rPr>
              <a:t>=&gt; </a:t>
            </a:r>
            <a:r>
              <a:rPr lang="en-US" sz="2600" b="1" dirty="0" err="1" smtClean="0">
                <a:solidFill>
                  <a:srgbClr val="0000CC"/>
                </a:solidFill>
                <a:latin typeface="Times New Roman" panose="02020603050405020304" pitchFamily="18" charset="0"/>
                <a:cs typeface="Times New Roman" panose="02020603050405020304" pitchFamily="18" charset="0"/>
              </a:rPr>
              <a:t>Thể</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hiện</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những</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nhận</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a:solidFill>
                  <a:srgbClr val="0000CC"/>
                </a:solidFill>
                <a:latin typeface="Times New Roman" panose="02020603050405020304" pitchFamily="18" charset="0"/>
                <a:cs typeface="Times New Roman" panose="02020603050405020304" pitchFamily="18" charset="0"/>
              </a:rPr>
              <a:t>xét</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đánh</a:t>
            </a:r>
            <a:r>
              <a:rPr lang="en-US" sz="2600" b="1" dirty="0" smtClean="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giá</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của</a:t>
            </a:r>
            <a:r>
              <a:rPr lang="en-US" sz="2600" b="1" dirty="0" smtClean="0">
                <a:solidFill>
                  <a:srgbClr val="0000CC"/>
                </a:solidFill>
                <a:latin typeface="Times New Roman" panose="02020603050405020304" pitchFamily="18" charset="0"/>
                <a:cs typeface="Times New Roman" panose="02020603050405020304" pitchFamily="18" charset="0"/>
              </a:rPr>
              <a:t> ng</a:t>
            </a:r>
            <a:r>
              <a:rPr lang="vi-VN" sz="2600" b="1" dirty="0" smtClean="0">
                <a:solidFill>
                  <a:srgbClr val="0000CC"/>
                </a:solidFill>
                <a:latin typeface="Times New Roman" panose="02020603050405020304" pitchFamily="18" charset="0"/>
                <a:cs typeface="Times New Roman" panose="02020603050405020304" pitchFamily="18" charset="0"/>
              </a:rPr>
              <a:t>ười</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viết</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về</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nhân</a:t>
            </a:r>
            <a:r>
              <a:rPr lang="en-US" sz="2600" b="1" dirty="0">
                <a:solidFill>
                  <a:srgbClr val="0000CC"/>
                </a:solidFill>
                <a:latin typeface="Times New Roman" panose="02020603050405020304" pitchFamily="18" charset="0"/>
                <a:cs typeface="Times New Roman" panose="02020603050405020304" pitchFamily="18" charset="0"/>
              </a:rPr>
              <a:t> </a:t>
            </a:r>
            <a:r>
              <a:rPr lang="en-US" sz="2600" b="1" dirty="0" err="1" smtClean="0">
                <a:solidFill>
                  <a:srgbClr val="0000CC"/>
                </a:solidFill>
                <a:latin typeface="Times New Roman" panose="02020603050405020304" pitchFamily="18" charset="0"/>
                <a:cs typeface="Times New Roman" panose="02020603050405020304" pitchFamily="18" charset="0"/>
              </a:rPr>
              <a:t>vật</a:t>
            </a:r>
            <a:r>
              <a:rPr lang="en-US" sz="2600" b="1" dirty="0" smtClean="0">
                <a:solidFill>
                  <a:srgbClr val="0000CC"/>
                </a:solidFill>
                <a:latin typeface="Times New Roman" panose="02020603050405020304" pitchFamily="18" charset="0"/>
                <a:cs typeface="Times New Roman" panose="02020603050405020304" pitchFamily="18" charset="0"/>
              </a:rPr>
              <a:t>.</a:t>
            </a:r>
          </a:p>
        </p:txBody>
      </p:sp>
      <p:sp>
        <p:nvSpPr>
          <p:cNvPr id="7" name="Text Box 22"/>
          <p:cNvSpPr txBox="1">
            <a:spLocks noChangeArrowheads="1"/>
          </p:cNvSpPr>
          <p:nvPr/>
        </p:nvSpPr>
        <p:spPr bwMode="auto">
          <a:xfrm>
            <a:off x="627846" y="5116137"/>
            <a:ext cx="11182081"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just">
              <a:spcBef>
                <a:spcPct val="50000"/>
              </a:spcBef>
            </a:pPr>
            <a:r>
              <a:rPr lang="en-US" altLang="en-US" sz="2800" b="1" dirty="0" smtClean="0">
                <a:solidFill>
                  <a:srgbClr val="FFC000"/>
                </a:solidFill>
              </a:rPr>
              <a:t>? </a:t>
            </a:r>
            <a:r>
              <a:rPr lang="en-US" altLang="en-US" sz="2800" b="1" dirty="0" err="1" smtClean="0">
                <a:solidFill>
                  <a:srgbClr val="FFC000"/>
                </a:solidFill>
              </a:rPr>
              <a:t>Xác</a:t>
            </a:r>
            <a:r>
              <a:rPr lang="en-US" altLang="en-US" sz="2800" b="1" dirty="0" smtClean="0">
                <a:solidFill>
                  <a:srgbClr val="FFC000"/>
                </a:solidFill>
              </a:rPr>
              <a:t> </a:t>
            </a:r>
            <a:r>
              <a:rPr lang="en-US" altLang="en-US" sz="2800" b="1" dirty="0" err="1" smtClean="0">
                <a:solidFill>
                  <a:srgbClr val="FFC000"/>
                </a:solidFill>
              </a:rPr>
              <a:t>định</a:t>
            </a:r>
            <a:r>
              <a:rPr lang="en-US" altLang="en-US" sz="2800" b="1" dirty="0" smtClean="0">
                <a:solidFill>
                  <a:srgbClr val="FFC000"/>
                </a:solidFill>
              </a:rPr>
              <a:t> </a:t>
            </a:r>
            <a:r>
              <a:rPr lang="en-US" altLang="en-US" sz="2800" b="1" dirty="0" err="1" smtClean="0">
                <a:solidFill>
                  <a:srgbClr val="FFC000"/>
                </a:solidFill>
              </a:rPr>
              <a:t>luận</a:t>
            </a:r>
            <a:r>
              <a:rPr lang="en-US" altLang="en-US" sz="2800" b="1" dirty="0" smtClean="0">
                <a:solidFill>
                  <a:srgbClr val="FFC000"/>
                </a:solidFill>
              </a:rPr>
              <a:t> </a:t>
            </a:r>
            <a:r>
              <a:rPr lang="en-US" altLang="en-US" sz="2800" b="1" dirty="0" err="1" smtClean="0">
                <a:solidFill>
                  <a:srgbClr val="FFC000"/>
                </a:solidFill>
              </a:rPr>
              <a:t>điểm</a:t>
            </a:r>
            <a:r>
              <a:rPr lang="en-US" altLang="en-US" sz="2800" b="1" dirty="0">
                <a:solidFill>
                  <a:srgbClr val="FFC000"/>
                </a:solidFill>
              </a:rPr>
              <a:t> </a:t>
            </a:r>
            <a:r>
              <a:rPr lang="en-US" altLang="en-US" sz="2800" b="1" dirty="0" err="1" smtClean="0">
                <a:solidFill>
                  <a:srgbClr val="FFC000"/>
                </a:solidFill>
              </a:rPr>
              <a:t>và</a:t>
            </a:r>
            <a:r>
              <a:rPr lang="en-US" altLang="en-US" sz="2800" b="1" dirty="0" smtClean="0">
                <a:solidFill>
                  <a:srgbClr val="FFC000"/>
                </a:solidFill>
              </a:rPr>
              <a:t>  </a:t>
            </a:r>
            <a:r>
              <a:rPr lang="en-US" altLang="en-US" sz="2800" b="1" dirty="0" err="1">
                <a:solidFill>
                  <a:srgbClr val="FFC000"/>
                </a:solidFill>
              </a:rPr>
              <a:t>hệ</a:t>
            </a:r>
            <a:r>
              <a:rPr lang="en-US" altLang="en-US" sz="2800" b="1" dirty="0">
                <a:solidFill>
                  <a:srgbClr val="FFC000"/>
                </a:solidFill>
              </a:rPr>
              <a:t> </a:t>
            </a:r>
            <a:r>
              <a:rPr lang="en-US" altLang="en-US" sz="2800" b="1" dirty="0" err="1">
                <a:solidFill>
                  <a:srgbClr val="FFC000"/>
                </a:solidFill>
              </a:rPr>
              <a:t>thống</a:t>
            </a:r>
            <a:r>
              <a:rPr lang="en-US" altLang="en-US" sz="2800" b="1" dirty="0">
                <a:solidFill>
                  <a:srgbClr val="FFC000"/>
                </a:solidFill>
              </a:rPr>
              <a:t> </a:t>
            </a:r>
            <a:r>
              <a:rPr lang="en-US" altLang="en-US" sz="2800" b="1" dirty="0" err="1">
                <a:solidFill>
                  <a:srgbClr val="FFC000"/>
                </a:solidFill>
              </a:rPr>
              <a:t>luận</a:t>
            </a:r>
            <a:r>
              <a:rPr lang="en-US" altLang="en-US" sz="2800" b="1" dirty="0">
                <a:solidFill>
                  <a:srgbClr val="FFC000"/>
                </a:solidFill>
              </a:rPr>
              <a:t> </a:t>
            </a:r>
            <a:r>
              <a:rPr lang="en-US" altLang="en-US" sz="2800" b="1" dirty="0" err="1">
                <a:solidFill>
                  <a:srgbClr val="FFC000"/>
                </a:solidFill>
              </a:rPr>
              <a:t>cứ</a:t>
            </a:r>
            <a:r>
              <a:rPr lang="en-US" altLang="en-US" sz="2800" b="1" dirty="0">
                <a:solidFill>
                  <a:srgbClr val="FFC000"/>
                </a:solidFill>
              </a:rPr>
              <a:t>, </a:t>
            </a:r>
            <a:r>
              <a:rPr lang="en-US" altLang="en-US" sz="2800" b="1" dirty="0" err="1" smtClean="0">
                <a:solidFill>
                  <a:srgbClr val="FFC000"/>
                </a:solidFill>
              </a:rPr>
              <a:t>luận</a:t>
            </a:r>
            <a:r>
              <a:rPr lang="en-US" altLang="en-US" sz="2800" b="1" dirty="0" smtClean="0">
                <a:solidFill>
                  <a:srgbClr val="FFC000"/>
                </a:solidFill>
              </a:rPr>
              <a:t> </a:t>
            </a:r>
            <a:r>
              <a:rPr lang="en-US" altLang="en-US" sz="2800" b="1" dirty="0" err="1" smtClean="0">
                <a:solidFill>
                  <a:srgbClr val="FFC000"/>
                </a:solidFill>
              </a:rPr>
              <a:t>chứng</a:t>
            </a:r>
            <a:r>
              <a:rPr lang="en-US" altLang="en-US" sz="2800" b="1" dirty="0" smtClean="0">
                <a:solidFill>
                  <a:srgbClr val="FFC000"/>
                </a:solidFill>
              </a:rPr>
              <a:t>, </a:t>
            </a:r>
            <a:r>
              <a:rPr lang="en-US" altLang="en-US" sz="2800" b="1" dirty="0" err="1" smtClean="0">
                <a:solidFill>
                  <a:srgbClr val="FFC000"/>
                </a:solidFill>
              </a:rPr>
              <a:t>cách</a:t>
            </a:r>
            <a:r>
              <a:rPr lang="en-US" altLang="en-US" sz="2800" b="1" dirty="0" smtClean="0">
                <a:solidFill>
                  <a:srgbClr val="FFC000"/>
                </a:solidFill>
              </a:rPr>
              <a:t> </a:t>
            </a:r>
            <a:r>
              <a:rPr lang="en-US" altLang="en-US" sz="2800" b="1" dirty="0" err="1">
                <a:solidFill>
                  <a:srgbClr val="FFC000"/>
                </a:solidFill>
              </a:rPr>
              <a:t>triển</a:t>
            </a:r>
            <a:r>
              <a:rPr lang="en-US" altLang="en-US" sz="2800" b="1" dirty="0">
                <a:solidFill>
                  <a:srgbClr val="FFC000"/>
                </a:solidFill>
              </a:rPr>
              <a:t> </a:t>
            </a:r>
            <a:r>
              <a:rPr lang="en-US" altLang="en-US" sz="2800" b="1" dirty="0" err="1">
                <a:solidFill>
                  <a:srgbClr val="FFC000"/>
                </a:solidFill>
              </a:rPr>
              <a:t>khai</a:t>
            </a:r>
            <a:r>
              <a:rPr lang="en-US" altLang="en-US" sz="2800" b="1" dirty="0">
                <a:solidFill>
                  <a:srgbClr val="FFC000"/>
                </a:solidFill>
              </a:rPr>
              <a:t> </a:t>
            </a:r>
            <a:r>
              <a:rPr lang="en-US" altLang="en-US" sz="2800" b="1" dirty="0" err="1">
                <a:solidFill>
                  <a:srgbClr val="FFC000"/>
                </a:solidFill>
              </a:rPr>
              <a:t>luận</a:t>
            </a:r>
            <a:r>
              <a:rPr lang="en-US" altLang="en-US" sz="2800" b="1" dirty="0">
                <a:solidFill>
                  <a:srgbClr val="FFC000"/>
                </a:solidFill>
              </a:rPr>
              <a:t> </a:t>
            </a:r>
            <a:r>
              <a:rPr lang="en-US" altLang="en-US" sz="2800" b="1" dirty="0" err="1">
                <a:solidFill>
                  <a:srgbClr val="FFC000"/>
                </a:solidFill>
              </a:rPr>
              <a:t>điểm</a:t>
            </a:r>
            <a:r>
              <a:rPr lang="en-US" altLang="en-US" sz="2800" b="1" dirty="0">
                <a:solidFill>
                  <a:srgbClr val="FFC000"/>
                </a:solidFill>
              </a:rPr>
              <a:t>, </a:t>
            </a:r>
            <a:r>
              <a:rPr lang="en-US" altLang="en-US" sz="2800" b="1" dirty="0" err="1">
                <a:solidFill>
                  <a:srgbClr val="FFC000"/>
                </a:solidFill>
              </a:rPr>
              <a:t>các</a:t>
            </a:r>
            <a:r>
              <a:rPr lang="en-US" altLang="en-US" sz="2800" b="1" dirty="0">
                <a:solidFill>
                  <a:srgbClr val="FFC000"/>
                </a:solidFill>
              </a:rPr>
              <a:t> </a:t>
            </a:r>
            <a:r>
              <a:rPr lang="en-US" altLang="en-US" sz="2800" b="1" dirty="0" err="1">
                <a:solidFill>
                  <a:srgbClr val="FFC000"/>
                </a:solidFill>
              </a:rPr>
              <a:t>phép</a:t>
            </a:r>
            <a:r>
              <a:rPr lang="en-US" altLang="en-US" sz="2800" b="1" dirty="0">
                <a:solidFill>
                  <a:srgbClr val="FFC000"/>
                </a:solidFill>
              </a:rPr>
              <a:t> </a:t>
            </a:r>
            <a:r>
              <a:rPr lang="en-US" altLang="en-US" sz="2800" b="1" dirty="0" err="1">
                <a:solidFill>
                  <a:srgbClr val="FFC000"/>
                </a:solidFill>
              </a:rPr>
              <a:t>lập</a:t>
            </a:r>
            <a:r>
              <a:rPr lang="en-US" altLang="en-US" sz="2800" b="1" dirty="0">
                <a:solidFill>
                  <a:srgbClr val="FFC000"/>
                </a:solidFill>
              </a:rPr>
              <a:t> </a:t>
            </a:r>
            <a:r>
              <a:rPr lang="en-US" altLang="en-US" sz="2800" b="1" dirty="0" err="1">
                <a:solidFill>
                  <a:srgbClr val="FFC000"/>
                </a:solidFill>
              </a:rPr>
              <a:t>luận</a:t>
            </a:r>
            <a:r>
              <a:rPr lang="en-US" altLang="en-US" sz="2800" b="1" dirty="0">
                <a:solidFill>
                  <a:srgbClr val="FFC000"/>
                </a:solidFill>
              </a:rPr>
              <a:t> </a:t>
            </a:r>
            <a:r>
              <a:rPr lang="en-US" altLang="en-US" sz="2800" b="1" dirty="0" err="1">
                <a:solidFill>
                  <a:srgbClr val="FFC000"/>
                </a:solidFill>
              </a:rPr>
              <a:t>trong</a:t>
            </a:r>
            <a:r>
              <a:rPr lang="en-US" altLang="en-US" sz="2800" b="1" dirty="0">
                <a:solidFill>
                  <a:srgbClr val="FFC000"/>
                </a:solidFill>
              </a:rPr>
              <a:t> </a:t>
            </a:r>
            <a:r>
              <a:rPr lang="en-US" altLang="en-US" sz="2800" b="1" dirty="0" err="1" smtClean="0">
                <a:solidFill>
                  <a:srgbClr val="FFC000"/>
                </a:solidFill>
              </a:rPr>
              <a:t>đoạn</a:t>
            </a:r>
            <a:r>
              <a:rPr lang="en-US" altLang="en-US" sz="2800" b="1" dirty="0" smtClean="0">
                <a:solidFill>
                  <a:srgbClr val="FFC000"/>
                </a:solidFill>
              </a:rPr>
              <a:t> </a:t>
            </a:r>
            <a:r>
              <a:rPr lang="en-US" altLang="en-US" sz="2800" b="1" dirty="0" err="1" smtClean="0">
                <a:solidFill>
                  <a:srgbClr val="FFC000"/>
                </a:solidFill>
              </a:rPr>
              <a:t>văn</a:t>
            </a:r>
            <a:r>
              <a:rPr lang="en-US" altLang="en-US" sz="2800" b="1" dirty="0" smtClean="0">
                <a:solidFill>
                  <a:srgbClr val="FFC000"/>
                </a:solidFill>
              </a:rPr>
              <a:t> 2 </a:t>
            </a:r>
            <a:r>
              <a:rPr lang="en-US" altLang="en-US" sz="2800" b="1" dirty="0" err="1" smtClean="0">
                <a:solidFill>
                  <a:srgbClr val="FFC000"/>
                </a:solidFill>
              </a:rPr>
              <a:t>của</a:t>
            </a:r>
            <a:r>
              <a:rPr lang="en-US" altLang="en-US" sz="2800" b="1" dirty="0" smtClean="0">
                <a:solidFill>
                  <a:srgbClr val="FFC000"/>
                </a:solidFill>
              </a:rPr>
              <a:t> </a:t>
            </a:r>
            <a:r>
              <a:rPr lang="en-US" altLang="en-US" sz="2800" b="1" dirty="0" err="1" smtClean="0">
                <a:solidFill>
                  <a:srgbClr val="FFC000"/>
                </a:solidFill>
              </a:rPr>
              <a:t>văn</a:t>
            </a:r>
            <a:r>
              <a:rPr lang="en-US" altLang="en-US" sz="2800" b="1" dirty="0" smtClean="0">
                <a:solidFill>
                  <a:srgbClr val="FFC000"/>
                </a:solidFill>
              </a:rPr>
              <a:t> </a:t>
            </a:r>
            <a:r>
              <a:rPr lang="en-US" altLang="en-US" sz="2800" b="1" dirty="0" err="1">
                <a:solidFill>
                  <a:srgbClr val="FFC000"/>
                </a:solidFill>
              </a:rPr>
              <a:t>bản</a:t>
            </a:r>
            <a:r>
              <a:rPr lang="en-US" altLang="en-US" sz="2800" b="1" dirty="0">
                <a:solidFill>
                  <a:srgbClr val="FFC000"/>
                </a:solidFill>
              </a:rPr>
              <a:t> </a:t>
            </a:r>
            <a:r>
              <a:rPr lang="en-US" altLang="en-US" sz="2800" b="1" dirty="0" smtClean="0">
                <a:solidFill>
                  <a:srgbClr val="FFC000"/>
                </a:solidFill>
              </a:rPr>
              <a:t>SGK </a:t>
            </a:r>
            <a:r>
              <a:rPr lang="en-US" altLang="en-US" sz="2800" b="1" dirty="0" err="1">
                <a:solidFill>
                  <a:srgbClr val="FFC000"/>
                </a:solidFill>
              </a:rPr>
              <a:t>trang</a:t>
            </a:r>
            <a:r>
              <a:rPr lang="en-US" altLang="en-US" sz="2800" b="1" dirty="0">
                <a:solidFill>
                  <a:srgbClr val="FFC000"/>
                </a:solidFill>
              </a:rPr>
              <a:t> </a:t>
            </a:r>
            <a:r>
              <a:rPr lang="en-US" altLang="en-US" sz="2800" b="1" dirty="0" smtClean="0">
                <a:solidFill>
                  <a:srgbClr val="FFC000"/>
                </a:solidFill>
              </a:rPr>
              <a:t>61?</a:t>
            </a:r>
            <a:endParaRPr lang="en-US" altLang="en-US" sz="2800" b="1" dirty="0">
              <a:solidFill>
                <a:srgbClr val="FFC000"/>
              </a:solidFill>
            </a:endParaRPr>
          </a:p>
        </p:txBody>
      </p:sp>
    </p:spTree>
    <p:extLst>
      <p:ext uri="{BB962C8B-B14F-4D97-AF65-F5344CB8AC3E}">
        <p14:creationId xmlns:p14="http://schemas.microsoft.com/office/powerpoint/2010/main" val="356502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fade">
                                      <p:cBhvr>
                                        <p:cTn id="33" dur="1000"/>
                                        <p:tgtEl>
                                          <p:spTgt spid="6">
                                            <p:txEl>
                                              <p:pRg st="6" end="6"/>
                                            </p:txEl>
                                          </p:spTgt>
                                        </p:tgtEl>
                                      </p:cBhvr>
                                    </p:animEffect>
                                    <p:anim calcmode="lin" valueType="num">
                                      <p:cBhvr>
                                        <p:cTn id="34"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275" y="-6777"/>
            <a:ext cx="12054625" cy="4093428"/>
          </a:xfrm>
          <a:prstGeom prst="rect">
            <a:avLst/>
          </a:prstGeom>
        </p:spPr>
        <p:txBody>
          <a:bodyPr wrap="square">
            <a:spAutoFit/>
          </a:bodyPr>
          <a:lstStyle/>
          <a:p>
            <a:pPr algn="just"/>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Trước</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tiên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nhân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vật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niên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này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đẹp</a:t>
            </a:r>
            <a:r>
              <a:rPr lang="en-US" sz="2000" b="1" dirty="0">
                <a:solidFill>
                  <a:srgbClr val="002060"/>
                </a:solidFill>
                <a:latin typeface="Times New Roman" panose="02020603050405020304" pitchFamily="18" charset="0"/>
                <a:cs typeface="Times New Roman" panose="02020603050405020304" pitchFamily="18" charset="0"/>
              </a:rPr>
              <a:t> ở </a:t>
            </a:r>
            <a:r>
              <a:rPr lang="en-US" sz="2000" b="1" dirty="0" err="1">
                <a:solidFill>
                  <a:srgbClr val="002060"/>
                </a:solidFill>
                <a:latin typeface="Times New Roman" panose="02020603050405020304" pitchFamily="18" charset="0"/>
                <a:cs typeface="Times New Roman" panose="02020603050405020304" pitchFamily="18" charset="0"/>
              </a:rPr>
              <a:t>tấm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lòng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yêu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yêu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nghề</a:t>
            </a:r>
            <a:r>
              <a:rPr lang="en-US" sz="2000" b="1" dirty="0">
                <a:solidFill>
                  <a:srgbClr val="002060"/>
                </a:solidFill>
                <a:latin typeface="Times New Roman" panose="02020603050405020304" pitchFamily="18" charset="0"/>
                <a:cs typeface="Times New Roman" panose="02020603050405020304" pitchFamily="18" charset="0"/>
              </a:rPr>
              <a:t>, ở </a:t>
            </a:r>
            <a:r>
              <a:rPr lang="en-US" sz="2000" b="1" dirty="0" err="1">
                <a:solidFill>
                  <a:srgbClr val="002060"/>
                </a:solidFill>
                <a:latin typeface="Times New Roman" panose="02020603050405020304" pitchFamily="18" charset="0"/>
                <a:cs typeface="Times New Roman" panose="02020603050405020304" pitchFamily="18" charset="0"/>
              </a:rPr>
              <a:t>tinh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thần</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trách</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nhiệm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cao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lắm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gian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khổ</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mình</a:t>
            </a:r>
            <a:r>
              <a:rPr lang="en-US" sz="2000" b="1" dirty="0" smtClean="0">
                <a:solidFill>
                  <a:srgbClr val="002060"/>
                </a:solidFill>
                <a:latin typeface="Times New Roman" panose="02020603050405020304" pitchFamily="18" charset="0"/>
                <a:cs typeface="Times New Roman" panose="02020603050405020304" pitchFamily="18" charset="0"/>
              </a:rPr>
              <a:t> (1).</a:t>
            </a:r>
            <a:r>
              <a:rPr lang="en-US" sz="2000" b="1" dirty="0" err="1" smtClean="0">
                <a:solidFill>
                  <a:srgbClr val="002060"/>
                </a:solidFill>
                <a:latin typeface="Times New Roman" panose="02020603050405020304" pitchFamily="18" charset="0"/>
                <a:cs typeface="Times New Roman" panose="02020603050405020304" pitchFamily="18" charset="0"/>
              </a:rPr>
              <a:t>Trong</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thiệu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với</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ông</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hoạ</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sĩ</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gái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bác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lái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xe</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gọi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người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độc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nhất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thế</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gian</a:t>
            </a:r>
            <a:r>
              <a:rPr lang="en-US" sz="2000" b="1" dirty="0" smtClean="0">
                <a:solidFill>
                  <a:srgbClr val="002060"/>
                </a:solidFill>
                <a:latin typeface="Times New Roman" panose="02020603050405020304" pitchFamily="18" charset="0"/>
                <a:cs typeface="Times New Roman" panose="02020603050405020304" pitchFamily="18" charset="0"/>
              </a:rPr>
              <a:t>” (2). </a:t>
            </a:r>
            <a:r>
              <a:rPr lang="en-US" sz="2000" b="1" dirty="0" err="1" smtClean="0">
                <a:solidFill>
                  <a:srgbClr val="002060"/>
                </a:solidFill>
                <a:latin typeface="Times New Roman" panose="02020603050405020304" pitchFamily="18" charset="0"/>
                <a:cs typeface="Times New Roman" panose="02020603050405020304" pitchFamily="18" charset="0"/>
              </a:rPr>
              <a:t>Đã</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mấy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năm</a:t>
            </a:r>
            <a:r>
              <a:rPr lang="en-US" sz="2000" b="1" dirty="0">
                <a:solidFill>
                  <a:srgbClr val="002060"/>
                </a:solidFill>
                <a:latin typeface="Times New Roman" panose="02020603050405020304" pitchFamily="18" charset="0"/>
                <a:cs typeface="Times New Roman" panose="02020603050405020304" pitchFamily="18" charset="0"/>
              </a:rPr>
              <a:t> nay,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sống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một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mình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đỉnh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Yên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Sơn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cao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hai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nghìn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sáu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trăm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mét</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bốn</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bề</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chỉ</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có</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cây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cỏ</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mây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mù</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lẽo</a:t>
            </a:r>
            <a:r>
              <a:rPr lang="en-US" sz="2000" b="1" dirty="0" smtClean="0">
                <a:solidFill>
                  <a:srgbClr val="002060"/>
                </a:solidFill>
                <a:latin typeface="Times New Roman" panose="02020603050405020304" pitchFamily="18" charset="0"/>
                <a:cs typeface="Times New Roman" panose="02020603050405020304" pitchFamily="18" charset="0"/>
              </a:rPr>
              <a:t> (3). </a:t>
            </a:r>
            <a:r>
              <a:rPr lang="en-US" sz="2000" b="1" dirty="0" err="1">
                <a:solidFill>
                  <a:srgbClr val="002060"/>
                </a:solidFill>
                <a:latin typeface="Times New Roman" panose="02020603050405020304" pitchFamily="18" charset="0"/>
                <a:cs typeface="Times New Roman" panose="02020603050405020304" pitchFamily="18" charset="0"/>
              </a:rPr>
              <a:t>Công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hàng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ngày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gió</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đo</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nhiệt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độ</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mưa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nắng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rồi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ghi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chép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rồi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gọi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máy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bộ</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đàm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báo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về</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trung</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tâm</a:t>
            </a:r>
            <a:r>
              <a:rPr lang="en-US" sz="2000" b="1" dirty="0" smtClean="0">
                <a:solidFill>
                  <a:srgbClr val="002060"/>
                </a:solidFill>
                <a:latin typeface="Times New Roman" panose="02020603050405020304" pitchFamily="18" charset="0"/>
                <a:cs typeface="Times New Roman" panose="02020603050405020304" pitchFamily="18" charset="0"/>
              </a:rPr>
              <a:t> (4). </a:t>
            </a:r>
            <a:r>
              <a:rPr lang="en-US" sz="2000" b="1" dirty="0" err="1">
                <a:solidFill>
                  <a:srgbClr val="002060"/>
                </a:solidFill>
                <a:latin typeface="Times New Roman" panose="02020603050405020304" pitchFamily="18" charset="0"/>
                <a:cs typeface="Times New Roman" panose="02020603050405020304" pitchFamily="18" charset="0"/>
              </a:rPr>
              <a:t>Nhiều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mùa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nhiều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đêm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phải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đối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chọi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gió</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tuyết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lặng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im</a:t>
            </a:r>
            <a:r>
              <a:rPr lang="en-US" sz="2000" b="1" dirty="0" smtClean="0">
                <a:solidFill>
                  <a:srgbClr val="002060"/>
                </a:solidFill>
                <a:latin typeface="Times New Roman" panose="02020603050405020304" pitchFamily="18" charset="0"/>
                <a:cs typeface="Times New Roman" panose="02020603050405020304" pitchFamily="18" charset="0"/>
              </a:rPr>
              <a:t> (5). </a:t>
            </a:r>
            <a:r>
              <a:rPr lang="en-US" sz="2000" b="1" dirty="0" err="1">
                <a:solidFill>
                  <a:srgbClr val="002060"/>
                </a:solidFill>
                <a:latin typeface="Times New Roman" panose="02020603050405020304" pitchFamily="18" charset="0"/>
                <a:cs typeface="Times New Roman" panose="02020603050405020304" pitchFamily="18" charset="0"/>
              </a:rPr>
              <a:t>Vậy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mà</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anh</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rất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yêu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mình</a:t>
            </a:r>
            <a:r>
              <a:rPr lang="en-US" sz="2000" b="1" dirty="0" smtClean="0">
                <a:solidFill>
                  <a:srgbClr val="002060"/>
                </a:solidFill>
                <a:latin typeface="Times New Roman" panose="02020603050405020304" pitchFamily="18" charset="0"/>
                <a:cs typeface="Times New Roman" panose="02020603050405020304" pitchFamily="18" charset="0"/>
              </a:rPr>
              <a:t> (6). </a:t>
            </a:r>
            <a:r>
              <a:rPr lang="en-US" sz="2000" b="1" dirty="0" err="1">
                <a:solidFill>
                  <a:srgbClr val="002060"/>
                </a:solidFill>
                <a:latin typeface="Times New Roman" panose="02020603050405020304" pitchFamily="18" charset="0"/>
                <a:cs typeface="Times New Roman" panose="02020603050405020304" pitchFamily="18" charset="0"/>
              </a:rPr>
              <a:t>Chúng</a:t>
            </a:r>
            <a:r>
              <a:rPr lang="en-US" sz="2000" b="1" dirty="0">
                <a:solidFill>
                  <a:srgbClr val="002060"/>
                </a:solidFill>
                <a:latin typeface="Times New Roman" panose="02020603050405020304" pitchFamily="18" charset="0"/>
                <a:cs typeface="Times New Roman" panose="02020603050405020304" pitchFamily="18" charset="0"/>
              </a:rPr>
              <a:t> ta </a:t>
            </a:r>
            <a:r>
              <a:rPr lang="en-US" sz="2000" b="1" dirty="0" err="1">
                <a:solidFill>
                  <a:srgbClr val="002060"/>
                </a:solidFill>
                <a:latin typeface="Times New Roman" panose="02020603050405020304" pitchFamily="18" charset="0"/>
                <a:cs typeface="Times New Roman" panose="02020603050405020304" pitchFamily="18" charset="0"/>
              </a:rPr>
              <a:t>hãy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nghe</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nói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niên</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với</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hoạ</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sĩ</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khi</a:t>
            </a:r>
            <a:r>
              <a:rPr lang="en-US" sz="2000" b="1" dirty="0">
                <a:solidFill>
                  <a:srgbClr val="002060"/>
                </a:solidFill>
                <a:latin typeface="Times New Roman" panose="02020603050405020304" pitchFamily="18" charset="0"/>
                <a:cs typeface="Times New Roman" panose="02020603050405020304" pitchFamily="18" charset="0"/>
              </a:rPr>
              <a:t> ta </a:t>
            </a:r>
            <a:r>
              <a:rPr lang="en-US" sz="2000" b="1" dirty="0" err="1">
                <a:solidFill>
                  <a:srgbClr val="002060"/>
                </a:solidFill>
                <a:latin typeface="Times New Roman" panose="02020603050405020304" pitchFamily="18" charset="0"/>
                <a:cs typeface="Times New Roman" panose="02020603050405020304" pitchFamily="18" charset="0"/>
              </a:rPr>
              <a:t>làm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ta </a:t>
            </a:r>
            <a:r>
              <a:rPr lang="en-US" sz="2000" b="1" dirty="0" err="1">
                <a:solidFill>
                  <a:srgbClr val="002060"/>
                </a:solidFill>
                <a:latin typeface="Times New Roman" panose="02020603050405020304" pitchFamily="18" charset="0"/>
                <a:cs typeface="Times New Roman" panose="02020603050405020304" pitchFamily="18" charset="0"/>
              </a:rPr>
              <a:t>với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đôi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sao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gọi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một</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mình</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được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Huống</a:t>
            </a:r>
            <a:r>
              <a:rPr lang="en-US" sz="2000" b="1" dirty="0">
                <a:solidFill>
                  <a:srgbClr val="002060"/>
                </a:solidFill>
                <a:latin typeface="Times New Roman" panose="02020603050405020304" pitchFamily="18" charset="0"/>
                <a:cs typeface="Times New Roman" panose="02020603050405020304" pitchFamily="18" charset="0"/>
              </a:rPr>
              <a:t> chi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cháu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gắn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liền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bao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em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đồng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chí</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dưới</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kia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cháu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gian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khổ</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thế</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đấy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chứ</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cất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nó</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cháu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buồn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đến</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chết</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mất</a:t>
            </a:r>
            <a:r>
              <a:rPr lang="en-US" sz="2000" b="1" dirty="0" smtClean="0">
                <a:solidFill>
                  <a:srgbClr val="002060"/>
                </a:solidFill>
                <a:latin typeface="Times New Roman" panose="02020603050405020304" pitchFamily="18" charset="0"/>
                <a:cs typeface="Times New Roman" panose="02020603050405020304" pitchFamily="18" charset="0"/>
              </a:rPr>
              <a:t>” (7). </a:t>
            </a:r>
            <a:r>
              <a:rPr lang="en-US" sz="2000" b="1" dirty="0" err="1">
                <a:solidFill>
                  <a:srgbClr val="002060"/>
                </a:solidFill>
                <a:latin typeface="Times New Roman" panose="02020603050405020304" pitchFamily="18" charset="0"/>
                <a:cs typeface="Times New Roman" panose="02020603050405020304" pitchFamily="18" charset="0"/>
              </a:rPr>
              <a:t>Còn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đây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tâm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sự</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của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với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kĩ</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sư</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trẻ</a:t>
            </a:r>
            <a:r>
              <a:rPr lang="en-US" sz="2000" b="1" dirty="0">
                <a:solidFill>
                  <a:srgbClr val="002060"/>
                </a:solidFill>
                <a:latin typeface="Times New Roman" panose="02020603050405020304" pitchFamily="18" charset="0"/>
                <a:cs typeface="Times New Roman" panose="02020603050405020304" pitchFamily="18" charset="0"/>
              </a:rPr>
              <a:t>: “[…] </a:t>
            </a:r>
            <a:r>
              <a:rPr lang="en-US" sz="2000" b="1" dirty="0" err="1">
                <a:solidFill>
                  <a:srgbClr val="002060"/>
                </a:solidFill>
                <a:latin typeface="Times New Roman" panose="02020603050405020304" pitchFamily="18" charset="0"/>
                <a:cs typeface="Times New Roman" panose="02020603050405020304" pitchFamily="18" charset="0"/>
              </a:rPr>
              <a:t>lúc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nào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tôi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cũng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có</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người</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trò</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chuyện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Nghĩa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có</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sách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ấy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mà</a:t>
            </a:r>
            <a:r>
              <a:rPr lang="en-US" sz="2000" b="1" dirty="0" smtClean="0">
                <a:solidFill>
                  <a:srgbClr val="002060"/>
                </a:solidFill>
                <a:latin typeface="Times New Roman" panose="02020603050405020304" pitchFamily="18" charset="0"/>
                <a:cs typeface="Times New Roman" panose="02020603050405020304" pitchFamily="18" charset="0"/>
              </a:rPr>
              <a:t>!” (8). </a:t>
            </a:r>
            <a:r>
              <a:rPr lang="en-US" sz="2000" b="1" dirty="0" err="1">
                <a:solidFill>
                  <a:srgbClr val="002060"/>
                </a:solidFill>
                <a:latin typeface="Times New Roman" panose="02020603050405020304" pitchFamily="18" charset="0"/>
                <a:cs typeface="Times New Roman" panose="02020603050405020304" pitchFamily="18" charset="0"/>
              </a:rPr>
              <a:t>Tuy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sống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trong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điều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kiện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thiếu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thốn</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cả</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vật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chất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lẫn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tinh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thần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nhưng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người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niên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ấy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vẫn</a:t>
            </a:r>
            <a:r>
              <a:rPr lang="en-US" sz="2000" b="1" dirty="0">
                <a:solidFill>
                  <a:srgbClr val="002060"/>
                </a:solidFill>
                <a:latin typeface="Times New Roman" panose="02020603050405020304" pitchFamily="18" charset="0"/>
                <a:cs typeface="Times New Roman" panose="02020603050405020304" pitchFamily="18" charset="0"/>
              </a:rPr>
              <a:t> ham </a:t>
            </a:r>
            <a:r>
              <a:rPr lang="en-US" sz="2000" b="1" dirty="0" err="1">
                <a:solidFill>
                  <a:srgbClr val="002060"/>
                </a:solidFill>
                <a:latin typeface="Times New Roman" panose="02020603050405020304" pitchFamily="18" charset="0"/>
                <a:cs typeface="Times New Roman" panose="02020603050405020304" pitchFamily="18" charset="0"/>
              </a:rPr>
              <a:t>mê</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vẫn</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biết</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sắp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xếp</a:t>
            </a:r>
            <a:r>
              <a:rPr lang="en-US" sz="2000" b="1" dirty="0">
                <a:solidFill>
                  <a:srgbClr val="002060"/>
                </a:solidFill>
                <a:latin typeface="Times New Roman" panose="02020603050405020304" pitchFamily="18" charset="0"/>
                <a:cs typeface="Times New Roman" panose="02020603050405020304" pitchFamily="18" charset="0"/>
              </a:rPr>
              <a:t>, lo </a:t>
            </a:r>
            <a:r>
              <a:rPr lang="en-US" sz="2000" b="1" dirty="0" err="1">
                <a:solidFill>
                  <a:srgbClr val="002060"/>
                </a:solidFill>
                <a:latin typeface="Times New Roman" panose="02020603050405020304" pitchFamily="18" charset="0"/>
                <a:cs typeface="Times New Roman" panose="02020603050405020304" pitchFamily="18" charset="0"/>
              </a:rPr>
              <a:t>toan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cuộc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sống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riêng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ngăn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nắp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ổn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định</a:t>
            </a:r>
            <a:r>
              <a:rPr lang="en-US" sz="2000" b="1" dirty="0" smtClean="0">
                <a:solidFill>
                  <a:srgbClr val="002060"/>
                </a:solidFill>
                <a:latin typeface="Times New Roman" panose="02020603050405020304" pitchFamily="18" charset="0"/>
                <a:cs typeface="Times New Roman" panose="02020603050405020304" pitchFamily="18" charset="0"/>
              </a:rPr>
              <a:t> (9). </a:t>
            </a:r>
            <a:r>
              <a:rPr lang="en-US" sz="2000" b="1" dirty="0">
                <a:solidFill>
                  <a:srgbClr val="002060"/>
                </a:solidFill>
                <a:latin typeface="Times New Roman" panose="02020603050405020304" pitchFamily="18" charset="0"/>
                <a:cs typeface="Times New Roman" panose="02020603050405020304" pitchFamily="18" charset="0"/>
              </a:rPr>
              <a:t>Anh </a:t>
            </a:r>
            <a:r>
              <a:rPr lang="en-US" sz="2000" b="1" dirty="0" err="1">
                <a:solidFill>
                  <a:srgbClr val="002060"/>
                </a:solidFill>
                <a:latin typeface="Times New Roman" panose="02020603050405020304" pitchFamily="18" charset="0"/>
                <a:cs typeface="Times New Roman" panose="02020603050405020304" pitchFamily="18" charset="0"/>
              </a:rPr>
              <a:t>nuôi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trồng</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hoa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đọc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sách</a:t>
            </a:r>
            <a:r>
              <a:rPr lang="en-US" sz="2000" b="1" dirty="0" smtClean="0">
                <a:solidFill>
                  <a:srgbClr val="002060"/>
                </a:solidFill>
                <a:latin typeface="Times New Roman" panose="02020603050405020304" pitchFamily="18" charset="0"/>
                <a:cs typeface="Times New Roman" panose="02020603050405020304" pitchFamily="18" charset="0"/>
              </a:rPr>
              <a:t> (10). </a:t>
            </a:r>
            <a:r>
              <a:rPr lang="en-US" sz="2000" b="1" dirty="0" err="1">
                <a:solidFill>
                  <a:srgbClr val="002060"/>
                </a:solidFill>
                <a:latin typeface="Times New Roman" panose="02020603050405020304" pitchFamily="18" charset="0"/>
                <a:cs typeface="Times New Roman" panose="02020603050405020304" pitchFamily="18" charset="0"/>
              </a:rPr>
              <a:t>Thỉnh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thoảng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anh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xuống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đường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tìm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gặp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bác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lái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xe</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cùng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hành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khách</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để</a:t>
            </a:r>
            <a:r>
              <a:rPr lang="en-US" sz="2000" b="1"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trò</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chuyện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nguôi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nỗi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nhớ</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vợi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bớt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cô</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smtClean="0">
                <a:solidFill>
                  <a:srgbClr val="002060"/>
                </a:solidFill>
                <a:latin typeface="Times New Roman" panose="02020603050405020304" pitchFamily="18" charset="0"/>
                <a:cs typeface="Times New Roman" panose="02020603050405020304" pitchFamily="18" charset="0"/>
              </a:rPr>
              <a:t>đơn</a:t>
            </a:r>
            <a:r>
              <a:rPr lang="en-US" sz="2000" b="1" dirty="0" smtClean="0">
                <a:solidFill>
                  <a:srgbClr val="002060"/>
                </a:solidFill>
                <a:latin typeface="Times New Roman" panose="02020603050405020304" pitchFamily="18" charset="0"/>
                <a:cs typeface="Times New Roman" panose="02020603050405020304" pitchFamily="18" charset="0"/>
              </a:rPr>
              <a:t>.(11)</a:t>
            </a:r>
            <a:endParaRPr lang="en-US" sz="20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287537410"/>
              </p:ext>
            </p:extLst>
          </p:nvPr>
        </p:nvGraphicFramePr>
        <p:xfrm>
          <a:off x="38637" y="4443211"/>
          <a:ext cx="11971611" cy="2371100"/>
        </p:xfrm>
        <a:graphic>
          <a:graphicData uri="http://schemas.openxmlformats.org/drawingml/2006/table">
            <a:tbl>
              <a:tblPr firstRow="1" firstCol="1" lastRow="1" lastCol="1" bandRow="1" bandCol="1">
                <a:tableStyleId>{5940675A-B579-460E-94D1-54222C63F5DA}</a:tableStyleId>
              </a:tblPr>
              <a:tblGrid>
                <a:gridCol w="4346919"/>
                <a:gridCol w="7624691"/>
              </a:tblGrid>
              <a:tr h="592775">
                <a:tc>
                  <a:txBody>
                    <a:bodyPr/>
                    <a:lstStyle/>
                    <a:p>
                      <a:pPr>
                        <a:spcAft>
                          <a:spcPts val="0"/>
                        </a:spcAft>
                      </a:pP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Câu</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mang</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điểm</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3200" dirty="0">
                          <a:effectLst/>
                        </a:rPr>
                        <a:t> </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92775">
                <a:tc>
                  <a:txBody>
                    <a:bodyPr/>
                    <a:lstStyle/>
                    <a:p>
                      <a:pPr algn="just">
                        <a:spcAft>
                          <a:spcPts val="0"/>
                        </a:spcAft>
                      </a:pP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cứ</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3200" dirty="0">
                          <a:effectLst/>
                        </a:rPr>
                        <a:t> </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92775">
                <a:tc>
                  <a:txBody>
                    <a:bodyPr/>
                    <a:lstStyle/>
                    <a:p>
                      <a:pPr>
                        <a:spcAft>
                          <a:spcPts val="0"/>
                        </a:spcAft>
                      </a:pP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Phép</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lập</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3200" dirty="0">
                          <a:effectLst/>
                        </a:rPr>
                        <a:t> </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92775">
                <a:tc>
                  <a:txBody>
                    <a:bodyPr/>
                    <a:lstStyle/>
                    <a:p>
                      <a:pPr>
                        <a:spcAft>
                          <a:spcPts val="0"/>
                        </a:spcAft>
                      </a:pP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Kiểu</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văn</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3200" dirty="0">
                          <a:effectLst/>
                        </a:rPr>
                        <a:t> </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9" name="TextBox 8"/>
          <p:cNvSpPr txBox="1"/>
          <p:nvPr/>
        </p:nvSpPr>
        <p:spPr>
          <a:xfrm>
            <a:off x="141665" y="3982588"/>
            <a:ext cx="7116272" cy="430887"/>
          </a:xfrm>
          <a:prstGeom prst="rect">
            <a:avLst/>
          </a:prstGeom>
          <a:noFill/>
        </p:spPr>
        <p:txBody>
          <a:bodyPr wrap="square" rtlCol="0">
            <a:spAutoFit/>
          </a:bodyPr>
          <a:lstStyle/>
          <a:p>
            <a:r>
              <a:rPr lang="en-US" sz="2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Xác</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định</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vấn</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a:t>
            </a:r>
            <a:r>
              <a:rPr lang="en-US" sz="2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sau</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ở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văn</a:t>
            </a:r>
            <a:r>
              <a:rPr lang="en-US" sz="2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a:t>
            </a:r>
            <a:r>
              <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(ở </a:t>
            </a:r>
            <a:r>
              <a:rPr lang="en-US" sz="2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trên</a:t>
            </a:r>
            <a:r>
              <a:rPr lang="en-US" sz="2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55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8"/>
          <p:cNvSpPr>
            <a:spLocks noChangeArrowheads="1"/>
          </p:cNvSpPr>
          <p:nvPr/>
        </p:nvSpPr>
        <p:spPr bwMode="auto">
          <a:xfrm>
            <a:off x="1828801" y="1295400"/>
            <a:ext cx="16525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12800" indent="-8128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just" eaLnBrk="1" hangingPunct="1">
              <a:spcBef>
                <a:spcPct val="20000"/>
              </a:spcBef>
            </a:pPr>
            <a:endParaRPr lang="vi-VN" altLang="en-US">
              <a:latin typeface=".VnArial" panose="020B7200000000000000" pitchFamily="34" charset="0"/>
            </a:endParaRPr>
          </a:p>
        </p:txBody>
      </p:sp>
      <p:graphicFrame>
        <p:nvGraphicFramePr>
          <p:cNvPr id="43061" name="Group 53"/>
          <p:cNvGraphicFramePr>
            <a:graphicFrameLocks noGrp="1"/>
          </p:cNvGraphicFramePr>
          <p:nvPr>
            <p:extLst>
              <p:ext uri="{D42A27DB-BD31-4B8C-83A1-F6EECF244321}">
                <p14:modId xmlns:p14="http://schemas.microsoft.com/office/powerpoint/2010/main" val="2273368559"/>
              </p:ext>
            </p:extLst>
          </p:nvPr>
        </p:nvGraphicFramePr>
        <p:xfrm>
          <a:off x="54740" y="25403"/>
          <a:ext cx="8555859" cy="1274763"/>
        </p:xfrm>
        <a:graphic>
          <a:graphicData uri="http://schemas.openxmlformats.org/drawingml/2006/table">
            <a:tbl>
              <a:tblPr/>
              <a:tblGrid>
                <a:gridCol w="2134668"/>
                <a:gridCol w="6421191"/>
              </a:tblGrid>
              <a:tr h="1274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rgbClr val="0000CC"/>
                          </a:solidFill>
                          <a:effectLst/>
                          <a:latin typeface="Times New Roman" pitchFamily="18" charset="0"/>
                        </a:rPr>
                        <a:t>Luận</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điểm</a:t>
                      </a:r>
                      <a:r>
                        <a:rPr kumimoji="0" lang="en-US" sz="2400" b="1" i="0" u="none" strike="noStrike" cap="none" normalizeH="0" baseline="0" dirty="0" smtClean="0">
                          <a:ln>
                            <a:noFill/>
                          </a:ln>
                          <a:solidFill>
                            <a:srgbClr val="0000CC"/>
                          </a:solidFill>
                          <a:effectLst/>
                          <a:latin typeface="Times New Roman" pitchFamily="18"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50000"/>
                        </a:spcBef>
                        <a:spcAft>
                          <a:spcPct val="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rPr>
                        <a:t>Nh</a:t>
                      </a:r>
                      <a:r>
                        <a:rPr kumimoji="0" lang="en-US" sz="2400" b="0" i="0" u="none" strike="noStrike" cap="none" normalizeH="0" baseline="0" dirty="0" err="1" smtClean="0">
                          <a:ln>
                            <a:noFill/>
                          </a:ln>
                          <a:solidFill>
                            <a:schemeClr val="tx1"/>
                          </a:solidFill>
                          <a:effectLst/>
                          <a:latin typeface="Times New Roman" pitchFamily="18" charset="0"/>
                        </a:rPr>
                        <a:t>ân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vật</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niên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đẹp</a:t>
                      </a:r>
                      <a:r>
                        <a:rPr kumimoji="0" lang="en-US" sz="2400" b="0" i="0" u="none" strike="noStrike" cap="none" normalizeH="0" baseline="0" dirty="0" smtClean="0">
                          <a:ln>
                            <a:noFill/>
                          </a:ln>
                          <a:solidFill>
                            <a:schemeClr val="tx1"/>
                          </a:solidFill>
                          <a:effectLst/>
                          <a:latin typeface="Times New Roman" pitchFamily="18" charset="0"/>
                        </a:rPr>
                        <a:t> ở </a:t>
                      </a:r>
                      <a:r>
                        <a:rPr kumimoji="0" lang="en-US" sz="2400" b="0" i="0" u="none" strike="noStrike" cap="none" normalizeH="0" baseline="0" dirty="0" err="1" smtClean="0">
                          <a:ln>
                            <a:noFill/>
                          </a:ln>
                          <a:solidFill>
                            <a:schemeClr val="tx1"/>
                          </a:solidFill>
                          <a:effectLst/>
                          <a:latin typeface="Times New Roman" pitchFamily="18" charset="0"/>
                        </a:rPr>
                        <a:t>tấm</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lòng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đời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nghề</a:t>
                      </a:r>
                      <a:r>
                        <a:rPr kumimoji="0" lang="en-US" sz="2400" b="0" i="0" u="none" strike="noStrike" cap="none" normalizeH="0" baseline="0" dirty="0" smtClean="0">
                          <a:ln>
                            <a:noFill/>
                          </a:ln>
                          <a:solidFill>
                            <a:schemeClr val="tx1"/>
                          </a:solidFill>
                          <a:effectLst/>
                          <a:latin typeface="Times New Roman" pitchFamily="18" charset="0"/>
                        </a:rPr>
                        <a:t>, ở </a:t>
                      </a:r>
                      <a:r>
                        <a:rPr kumimoji="0" lang="en-US" sz="2400" b="0" i="0" u="none" strike="noStrike" cap="none" normalizeH="0" baseline="0" dirty="0" err="1" smtClean="0">
                          <a:ln>
                            <a:noFill/>
                          </a:ln>
                          <a:solidFill>
                            <a:schemeClr val="tx1"/>
                          </a:solidFill>
                          <a:effectLst/>
                          <a:latin typeface="Times New Roman" pitchFamily="18" charset="0"/>
                        </a:rPr>
                        <a:t>tinh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thần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trách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nhiệm</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cao</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công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lắm</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gian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khổ</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mình</a:t>
                      </a:r>
                      <a:r>
                        <a:rPr kumimoji="0" lang="en-US" sz="24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154" name="Group 146"/>
          <p:cNvGraphicFramePr>
            <a:graphicFrameLocks noGrp="1"/>
          </p:cNvGraphicFramePr>
          <p:nvPr>
            <p:extLst>
              <p:ext uri="{D42A27DB-BD31-4B8C-83A1-F6EECF244321}">
                <p14:modId xmlns:p14="http://schemas.microsoft.com/office/powerpoint/2010/main" val="2378359775"/>
              </p:ext>
            </p:extLst>
          </p:nvPr>
        </p:nvGraphicFramePr>
        <p:xfrm>
          <a:off x="54740" y="1300166"/>
          <a:ext cx="8555859" cy="1976437"/>
        </p:xfrm>
        <a:graphic>
          <a:graphicData uri="http://schemas.openxmlformats.org/drawingml/2006/table">
            <a:tbl>
              <a:tblPr/>
              <a:tblGrid>
                <a:gridCol w="2147547"/>
                <a:gridCol w="6408312"/>
              </a:tblGrid>
              <a:tr h="1976437">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err="1" smtClean="0">
                          <a:ln>
                            <a:noFill/>
                          </a:ln>
                          <a:solidFill>
                            <a:srgbClr val="0000CC"/>
                          </a:solidFill>
                          <a:effectLst/>
                          <a:latin typeface="Times New Roman" pitchFamily="18" charset="0"/>
                        </a:rPr>
                        <a:t>Luận</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cứ</a:t>
                      </a:r>
                      <a:endParaRPr kumimoji="0" lang="en-US" sz="2400" b="1" i="0" u="none" strike="noStrike" cap="none" normalizeH="0" baseline="0" dirty="0" smtClean="0">
                        <a:ln>
                          <a:noFill/>
                        </a:ln>
                        <a:solidFill>
                          <a:srgbClr val="0000CC"/>
                        </a:solidFill>
                        <a:effectLst/>
                        <a:latin typeface="Times New Roman" pitchFamily="18"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400" b="1" i="0" u="none" strike="noStrike" cap="none" normalizeH="0" baseline="0" dirty="0" smtClean="0">
                        <a:ln>
                          <a:noFill/>
                        </a:ln>
                        <a:solidFill>
                          <a:srgbClr val="0000CC"/>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ts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Giới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thiệu</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công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và</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hoàn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cảnh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làm</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nhân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vật</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niên</a:t>
                      </a:r>
                      <a:r>
                        <a:rPr kumimoji="0" lang="en-US" sz="2400" b="0" i="0" u="none" strike="noStrike" cap="none" normalizeH="0" baseline="0" dirty="0" smtClean="0">
                          <a:ln>
                            <a:noFill/>
                          </a:ln>
                          <a:solidFill>
                            <a:schemeClr val="tx1"/>
                          </a:solidFill>
                          <a:effectLst/>
                          <a:latin typeface="Times New Roman" pitchFamily="18" charset="0"/>
                        </a:rPr>
                        <a:t>.</a:t>
                      </a:r>
                    </a:p>
                    <a:p>
                      <a:pPr marL="0" marR="0" lvl="0" indent="0" algn="just" defTabSz="914400" rtl="0" eaLnBrk="0" fontAlgn="base" latinLnBrk="0" hangingPunct="0">
                        <a:lnSpc>
                          <a:spcPct val="100000"/>
                        </a:lnSpc>
                        <a:spcBef>
                          <a:spcPts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rPr>
                        <a:t>Tình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công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nhân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vật</a:t>
                      </a: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just" defTabSz="914400" rtl="0" eaLnBrk="0" fontAlgn="base" latinLnBrk="0" hangingPunct="0">
                        <a:lnSpc>
                          <a:spcPct val="100000"/>
                        </a:lnSpc>
                        <a:spcBef>
                          <a:spcPts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niên</a:t>
                      </a:r>
                      <a:r>
                        <a:rPr kumimoji="0" lang="en-US" sz="2400" b="0" i="0" u="none" strike="noStrike" cap="none" normalizeH="0" baseline="0" dirty="0" smtClean="0">
                          <a:ln>
                            <a:noFill/>
                          </a:ln>
                          <a:solidFill>
                            <a:schemeClr val="tx1"/>
                          </a:solidFill>
                          <a:effectLst/>
                          <a:latin typeface="Times New Roman" pitchFamily="18" charset="0"/>
                        </a:rPr>
                        <a:t>.</a:t>
                      </a:r>
                    </a:p>
                    <a:p>
                      <a:pPr marL="0" marR="0" lvl="0" indent="0" algn="just" defTabSz="914400" rtl="0" eaLnBrk="0" fontAlgn="base" latinLnBrk="0" hangingPunct="0">
                        <a:lnSpc>
                          <a:spcPct val="100000"/>
                        </a:lnSpc>
                        <a:spcBef>
                          <a:spcPts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Lòng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đời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nhân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vật</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niên</a:t>
                      </a:r>
                      <a:r>
                        <a:rPr kumimoji="0" lang="en-US" sz="24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156" name="Group 148"/>
          <p:cNvGraphicFramePr>
            <a:graphicFrameLocks noGrp="1"/>
          </p:cNvGraphicFramePr>
          <p:nvPr>
            <p:extLst>
              <p:ext uri="{D42A27DB-BD31-4B8C-83A1-F6EECF244321}">
                <p14:modId xmlns:p14="http://schemas.microsoft.com/office/powerpoint/2010/main" val="3027016472"/>
              </p:ext>
            </p:extLst>
          </p:nvPr>
        </p:nvGraphicFramePr>
        <p:xfrm>
          <a:off x="54740" y="5257799"/>
          <a:ext cx="8555859" cy="974462"/>
        </p:xfrm>
        <a:graphic>
          <a:graphicData uri="http://schemas.openxmlformats.org/drawingml/2006/table">
            <a:tbl>
              <a:tblPr/>
              <a:tblGrid>
                <a:gridCol w="2138965"/>
                <a:gridCol w="6416895"/>
              </a:tblGrid>
              <a:tr h="974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rgbClr val="0000CC"/>
                          </a:solidFill>
                          <a:effectLst/>
                          <a:latin typeface="Times New Roman" pitchFamily="18" charset="0"/>
                        </a:rPr>
                        <a:t>Cách</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triển</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khai</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luận</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điểm</a:t>
                      </a:r>
                      <a:endParaRPr kumimoji="0" lang="en-US" sz="2400" b="1" i="0" u="none" strike="noStrike" cap="none" normalizeH="0" baseline="0" dirty="0" smtClean="0">
                        <a:ln>
                          <a:noFill/>
                        </a:ln>
                        <a:solidFill>
                          <a:srgbClr val="0000CC"/>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rPr>
                        <a:t>Diễn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dịch</a:t>
                      </a:r>
                      <a:r>
                        <a:rPr kumimoji="0" lang="en-US" sz="2400" b="0" i="0" u="none" strike="noStrike" cap="none" normalizeH="0" baseline="0" dirty="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155" name="Group 147"/>
          <p:cNvGraphicFramePr>
            <a:graphicFrameLocks noGrp="1"/>
          </p:cNvGraphicFramePr>
          <p:nvPr>
            <p:extLst>
              <p:ext uri="{D42A27DB-BD31-4B8C-83A1-F6EECF244321}">
                <p14:modId xmlns:p14="http://schemas.microsoft.com/office/powerpoint/2010/main" val="20064579"/>
              </p:ext>
            </p:extLst>
          </p:nvPr>
        </p:nvGraphicFramePr>
        <p:xfrm>
          <a:off x="54741" y="3276602"/>
          <a:ext cx="8552635" cy="1981199"/>
        </p:xfrm>
        <a:graphic>
          <a:graphicData uri="http://schemas.openxmlformats.org/drawingml/2006/table">
            <a:tbl>
              <a:tblPr/>
              <a:tblGrid>
                <a:gridCol w="2147547"/>
                <a:gridCol w="6405088"/>
              </a:tblGrid>
              <a:tr h="1981199">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err="1" smtClean="0">
                          <a:ln>
                            <a:noFill/>
                          </a:ln>
                          <a:solidFill>
                            <a:srgbClr val="0000CC"/>
                          </a:solidFill>
                          <a:effectLst/>
                          <a:latin typeface="Times New Roman" pitchFamily="18" charset="0"/>
                        </a:rPr>
                        <a:t>Luận</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chứng</a:t>
                      </a:r>
                      <a:endParaRPr kumimoji="0" lang="en-US" sz="2400" b="1" i="0" u="none" strike="noStrike" cap="none" normalizeH="0" baseline="0" dirty="0" smtClean="0">
                        <a:ln>
                          <a:noFill/>
                        </a:ln>
                        <a:solidFill>
                          <a:srgbClr val="0000CC"/>
                        </a:solidFill>
                        <a:effectLst/>
                        <a:latin typeface="Times New Roman" pitchFamily="18" charset="0"/>
                      </a:endParaRP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ts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Lời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bác</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lái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xe</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nói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về</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niên</a:t>
                      </a:r>
                      <a:r>
                        <a:rPr kumimoji="0" lang="en-US" sz="2400" b="0" i="0" u="none" strike="noStrike" cap="none" normalizeH="0" baseline="0" dirty="0" smtClean="0">
                          <a:ln>
                            <a:noFill/>
                          </a:ln>
                          <a:solidFill>
                            <a:schemeClr val="tx1"/>
                          </a:solidFill>
                          <a:effectLst/>
                          <a:latin typeface="Times New Roman" pitchFamily="18" charset="0"/>
                        </a:rPr>
                        <a:t>.</a:t>
                      </a:r>
                    </a:p>
                    <a:p>
                      <a:pPr marL="0" marR="0" lvl="0" indent="0" algn="just" defTabSz="914400" rtl="0" eaLnBrk="0" fontAlgn="base" latinLnBrk="0" hangingPunct="0">
                        <a:lnSpc>
                          <a:spcPct val="100000"/>
                        </a:lnSpc>
                        <a:spcBef>
                          <a:spcPts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Lời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niên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nói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ông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họa</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sĩ</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và</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cô</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gái</a:t>
                      </a:r>
                      <a:r>
                        <a:rPr kumimoji="0" lang="en-US" sz="2400" b="0" i="0" u="none" strike="noStrike" cap="none" normalizeH="0" baseline="0" dirty="0" smtClean="0">
                          <a:ln>
                            <a:noFill/>
                          </a:ln>
                          <a:solidFill>
                            <a:schemeClr val="tx1"/>
                          </a:solidFill>
                          <a:effectLst/>
                          <a:latin typeface="Times New Roman" pitchFamily="18" charset="0"/>
                        </a:rPr>
                        <a:t>.</a:t>
                      </a:r>
                    </a:p>
                    <a:p>
                      <a:pPr marL="0" marR="0" lvl="0" indent="0" algn="just" defTabSz="914400" rtl="0" eaLnBrk="0" fontAlgn="base" latinLnBrk="0" hangingPunct="0">
                        <a:lnSpc>
                          <a:spcPct val="100000"/>
                        </a:lnSpc>
                        <a:spcBef>
                          <a:spcPts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Các</a:t>
                      </a:r>
                      <a:r>
                        <a:rPr kumimoji="0" lang="en-US" sz="2400" b="0" i="0" u="none" strike="noStrike" cap="none" normalizeH="0" baseline="0" dirty="0" smtClean="0">
                          <a:ln>
                            <a:noFill/>
                          </a:ln>
                          <a:solidFill>
                            <a:schemeClr val="tx1"/>
                          </a:solidFill>
                          <a:effectLst/>
                          <a:latin typeface="Times New Roman" pitchFamily="18" charset="0"/>
                        </a:rPr>
                        <a:t> chi </a:t>
                      </a:r>
                      <a:r>
                        <a:rPr kumimoji="0" lang="en-US" sz="2400" b="0" i="0" u="none" strike="noStrike" cap="none" normalizeH="0" baseline="0" dirty="0" err="1" smtClean="0">
                          <a:ln>
                            <a:noFill/>
                          </a:ln>
                          <a:solidFill>
                            <a:schemeClr val="tx1"/>
                          </a:solidFill>
                          <a:effectLst/>
                          <a:latin typeface="Times New Roman" pitchFamily="18" charset="0"/>
                        </a:rPr>
                        <a:t>tiết</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về</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công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và</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cuộc</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sống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hàng</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niên</a:t>
                      </a:r>
                      <a:endParaRPr kumimoji="0" lang="en-US" sz="2400" b="0" i="0" u="none" strike="noStrike" cap="none" normalizeH="0" baseline="0" dirty="0" smtClean="0">
                        <a:ln>
                          <a:noFill/>
                        </a:ln>
                        <a:solidFill>
                          <a:schemeClr val="tx1"/>
                        </a:solidFill>
                        <a:effectLst/>
                        <a:latin typeface="Times New Roman" pitchFamily="18" charset="0"/>
                      </a:endParaRPr>
                    </a:p>
                  </a:txBody>
                  <a:tcPr marT="45735" marB="45735"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157" name="Group 149"/>
          <p:cNvGraphicFramePr>
            <a:graphicFrameLocks noGrp="1"/>
          </p:cNvGraphicFramePr>
          <p:nvPr>
            <p:extLst>
              <p:ext uri="{D42A27DB-BD31-4B8C-83A1-F6EECF244321}">
                <p14:modId xmlns:p14="http://schemas.microsoft.com/office/powerpoint/2010/main" val="744015922"/>
              </p:ext>
            </p:extLst>
          </p:nvPr>
        </p:nvGraphicFramePr>
        <p:xfrm>
          <a:off x="51517" y="6258831"/>
          <a:ext cx="8555859" cy="525119"/>
        </p:xfrm>
        <a:graphic>
          <a:graphicData uri="http://schemas.openxmlformats.org/drawingml/2006/table">
            <a:tbl>
              <a:tblPr/>
              <a:tblGrid>
                <a:gridCol w="2138965"/>
                <a:gridCol w="6416895"/>
              </a:tblGrid>
              <a:tr h="525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rgbClr val="0000CC"/>
                          </a:solidFill>
                          <a:effectLst/>
                          <a:latin typeface="Times New Roman" pitchFamily="18" charset="0"/>
                        </a:rPr>
                        <a:t>Phép</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lập</a:t>
                      </a:r>
                      <a:r>
                        <a:rPr kumimoji="0" lang="en-US" sz="2400" b="1" i="0" u="none" strike="noStrike" cap="none" normalizeH="0" baseline="0" dirty="0" smtClean="0">
                          <a:ln>
                            <a:noFill/>
                          </a:ln>
                          <a:solidFill>
                            <a:srgbClr val="0000CC"/>
                          </a:solidFill>
                          <a:effectLst/>
                          <a:latin typeface="Times New Roman" pitchFamily="18" charset="0"/>
                        </a:rPr>
                        <a:t> </a:t>
                      </a:r>
                      <a:r>
                        <a:rPr kumimoji="0" lang="en-US" sz="2400" b="1" i="0" u="none" strike="noStrike" cap="none" normalizeH="0" baseline="0" dirty="0" err="1" smtClean="0">
                          <a:ln>
                            <a:noFill/>
                          </a:ln>
                          <a:solidFill>
                            <a:srgbClr val="0000CC"/>
                          </a:solidFill>
                          <a:effectLst/>
                          <a:latin typeface="Times New Roman" pitchFamily="18" charset="0"/>
                        </a:rPr>
                        <a:t>luận</a:t>
                      </a:r>
                      <a:endParaRPr kumimoji="0" lang="en-US" sz="2400" b="1" i="0" u="none" strike="noStrike" cap="none" normalizeH="0" baseline="0" dirty="0" smtClean="0">
                        <a:ln>
                          <a:noFill/>
                        </a:ln>
                        <a:solidFill>
                          <a:srgbClr val="0000CC"/>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rPr>
                        <a:t>Phân</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tích</a:t>
                      </a:r>
                      <a:r>
                        <a:rPr kumimoji="0" lang="en-US" sz="24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rPr>
                        <a:t>Chứng</a:t>
                      </a:r>
                      <a:r>
                        <a:rPr kumimoji="0" lang="en-US" sz="2400" b="0" i="0" u="none" strike="noStrike" cap="none" normalizeH="0" baseline="0" dirty="0" smtClean="0">
                          <a:ln>
                            <a:noFill/>
                          </a:ln>
                          <a:solidFill>
                            <a:schemeClr val="tx1"/>
                          </a:solidFill>
                          <a:effectLst/>
                          <a:latin typeface="Times New Roman" pitchFamily="18" charset="0"/>
                        </a:rPr>
                        <a:t> minh.</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146" name="Text Box 138"/>
          <p:cNvSpPr txBox="1">
            <a:spLocks noChangeArrowheads="1"/>
          </p:cNvSpPr>
          <p:nvPr/>
        </p:nvSpPr>
        <p:spPr bwMode="auto">
          <a:xfrm>
            <a:off x="9011989" y="40779"/>
            <a:ext cx="3126144" cy="5293757"/>
          </a:xfrm>
          <a:prstGeom prst="rect">
            <a:avLst/>
          </a:prstGeom>
          <a:solidFill>
            <a:schemeClr val="accent1">
              <a:lumMod val="20000"/>
              <a:lumOff val="80000"/>
            </a:schemeClr>
          </a:solidFill>
          <a:ln>
            <a:noFill/>
          </a:ln>
          <a:extLst/>
        </p:spPr>
        <p:txBody>
          <a:bodyPr wrap="square">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just">
              <a:spcBef>
                <a:spcPct val="50000"/>
              </a:spcBef>
            </a:pPr>
            <a:r>
              <a:rPr lang="en-US" altLang="en-US" sz="2600" b="1" i="1" dirty="0" err="1"/>
              <a:t>Xuất</a:t>
            </a:r>
            <a:r>
              <a:rPr lang="en-US" altLang="en-US" sz="2600" b="1" i="1" dirty="0"/>
              <a:t> </a:t>
            </a:r>
            <a:r>
              <a:rPr lang="en-US" altLang="en-US" sz="2600" b="1" i="1" dirty="0" err="1"/>
              <a:t>phát</a:t>
            </a:r>
            <a:r>
              <a:rPr lang="en-US" altLang="en-US" sz="2600" b="1" i="1" dirty="0"/>
              <a:t> </a:t>
            </a:r>
            <a:r>
              <a:rPr lang="en-US" altLang="en-US" sz="2600" b="1" i="1" dirty="0" err="1"/>
              <a:t>từ</a:t>
            </a:r>
            <a:r>
              <a:rPr lang="en-US" altLang="en-US" sz="2600" b="1" i="1" dirty="0"/>
              <a:t> ý </a:t>
            </a:r>
            <a:r>
              <a:rPr lang="en-US" altLang="en-US" sz="2600" b="1" i="1" dirty="0" err="1"/>
              <a:t>nghĩa</a:t>
            </a:r>
            <a:r>
              <a:rPr lang="en-US" altLang="en-US" sz="2600" b="1" i="1" dirty="0"/>
              <a:t> </a:t>
            </a:r>
            <a:r>
              <a:rPr lang="en-US" altLang="en-US" sz="2600" b="1" i="1" dirty="0" err="1"/>
              <a:t>của</a:t>
            </a:r>
            <a:r>
              <a:rPr lang="en-US" altLang="en-US" sz="2600" b="1" i="1" dirty="0"/>
              <a:t> </a:t>
            </a:r>
            <a:r>
              <a:rPr lang="en-US" altLang="en-US" sz="2600" b="1" i="1" dirty="0" err="1"/>
              <a:t>cốt</a:t>
            </a:r>
            <a:r>
              <a:rPr lang="en-US" altLang="en-US" sz="2600" b="1" i="1" dirty="0"/>
              <a:t> </a:t>
            </a:r>
            <a:r>
              <a:rPr lang="en-US" altLang="en-US" sz="2600" b="1" i="1" dirty="0" err="1"/>
              <a:t>truyện</a:t>
            </a:r>
            <a:r>
              <a:rPr lang="en-US" altLang="en-US" sz="2600" b="1" i="1" dirty="0"/>
              <a:t>, </a:t>
            </a:r>
            <a:r>
              <a:rPr lang="en-US" altLang="en-US" sz="2600" b="1" i="1" dirty="0" err="1"/>
              <a:t>tính</a:t>
            </a:r>
            <a:r>
              <a:rPr lang="en-US" altLang="en-US" sz="2600" b="1" i="1" dirty="0"/>
              <a:t> </a:t>
            </a:r>
            <a:r>
              <a:rPr lang="en-US" altLang="en-US" sz="2600" b="1" i="1" dirty="0" err="1"/>
              <a:t>cách</a:t>
            </a:r>
            <a:r>
              <a:rPr lang="en-US" altLang="en-US" sz="2600" b="1" i="1" dirty="0"/>
              <a:t> </a:t>
            </a:r>
            <a:r>
              <a:rPr lang="en-US" altLang="en-US" sz="2600" b="1" i="1" dirty="0" err="1"/>
              <a:t>số</a:t>
            </a:r>
            <a:r>
              <a:rPr lang="en-US" altLang="en-US" sz="2600" b="1" i="1" dirty="0"/>
              <a:t> </a:t>
            </a:r>
            <a:r>
              <a:rPr lang="en-US" altLang="en-US" sz="2600" b="1" i="1" dirty="0" err="1"/>
              <a:t>phận</a:t>
            </a:r>
            <a:r>
              <a:rPr lang="en-US" altLang="en-US" sz="2600" b="1" i="1" dirty="0"/>
              <a:t> </a:t>
            </a:r>
            <a:r>
              <a:rPr lang="en-US" altLang="en-US" sz="2600" b="1" i="1" dirty="0" err="1"/>
              <a:t>của</a:t>
            </a:r>
            <a:r>
              <a:rPr lang="en-US" altLang="en-US" sz="2600" b="1" i="1" dirty="0"/>
              <a:t> </a:t>
            </a:r>
            <a:r>
              <a:rPr lang="en-US" altLang="en-US" sz="2600" b="1" i="1" dirty="0" err="1"/>
              <a:t>nhân</a:t>
            </a:r>
            <a:r>
              <a:rPr lang="en-US" altLang="en-US" sz="2600" b="1" i="1" dirty="0"/>
              <a:t> </a:t>
            </a:r>
            <a:r>
              <a:rPr lang="en-US" altLang="en-US" sz="2600" b="1" i="1" dirty="0" err="1" smtClean="0"/>
              <a:t>vật</a:t>
            </a:r>
            <a:r>
              <a:rPr lang="en-US" altLang="en-US" sz="2600" b="1" i="1" dirty="0" smtClean="0"/>
              <a:t> </a:t>
            </a:r>
            <a:r>
              <a:rPr lang="en-US" altLang="en-US" sz="2600" b="1" i="1" dirty="0" err="1" smtClean="0"/>
              <a:t>anh</a:t>
            </a:r>
            <a:r>
              <a:rPr lang="en-US" altLang="en-US" sz="2600" b="1" i="1" dirty="0" smtClean="0"/>
              <a:t> </a:t>
            </a:r>
            <a:r>
              <a:rPr lang="en-US" altLang="en-US" sz="2600" b="1" i="1" dirty="0" err="1" smtClean="0"/>
              <a:t>thanh</a:t>
            </a:r>
            <a:r>
              <a:rPr lang="en-US" altLang="en-US" sz="2600" b="1" i="1" dirty="0" smtClean="0"/>
              <a:t> </a:t>
            </a:r>
            <a:r>
              <a:rPr lang="en-US" altLang="en-US" sz="2600" b="1" i="1" dirty="0" err="1" smtClean="0"/>
              <a:t>niên</a:t>
            </a:r>
            <a:r>
              <a:rPr lang="en-US" altLang="en-US" sz="2600" b="1" i="1" dirty="0" smtClean="0"/>
              <a:t> qua </a:t>
            </a:r>
            <a:r>
              <a:rPr lang="en-US" altLang="en-US" sz="2600" b="1" i="1" dirty="0" err="1" smtClean="0"/>
              <a:t>lời</a:t>
            </a:r>
            <a:r>
              <a:rPr lang="en-US" altLang="en-US" sz="2600" b="1" i="1" dirty="0" smtClean="0"/>
              <a:t> </a:t>
            </a:r>
            <a:r>
              <a:rPr lang="en-US" altLang="en-US" sz="2600" b="1" i="1" dirty="0" err="1" smtClean="0"/>
              <a:t>nói</a:t>
            </a:r>
            <a:r>
              <a:rPr lang="en-US" altLang="en-US" sz="2600" b="1" i="1" dirty="0" smtClean="0"/>
              <a:t>, </a:t>
            </a:r>
            <a:r>
              <a:rPr lang="en-US" altLang="en-US" sz="2600" b="1" i="1" dirty="0" err="1" smtClean="0"/>
              <a:t>hành</a:t>
            </a:r>
            <a:r>
              <a:rPr lang="en-US" altLang="en-US" sz="2600" b="1" i="1" dirty="0" smtClean="0"/>
              <a:t> </a:t>
            </a:r>
            <a:r>
              <a:rPr lang="en-US" altLang="en-US" sz="2600" b="1" i="1" dirty="0" err="1" smtClean="0"/>
              <a:t>động</a:t>
            </a:r>
            <a:r>
              <a:rPr lang="en-US" altLang="en-US" sz="2600" b="1" i="1" dirty="0" smtClean="0"/>
              <a:t>, </a:t>
            </a:r>
            <a:r>
              <a:rPr lang="en-US" altLang="en-US" sz="2600" b="1" i="1" dirty="0" err="1" smtClean="0"/>
              <a:t>suy</a:t>
            </a:r>
            <a:r>
              <a:rPr lang="en-US" altLang="en-US" sz="2600" b="1" i="1" dirty="0" smtClean="0"/>
              <a:t> </a:t>
            </a:r>
            <a:r>
              <a:rPr lang="en-US" altLang="en-US" sz="2600" b="1" i="1" dirty="0" err="1" smtClean="0"/>
              <a:t>nghĩ</a:t>
            </a:r>
            <a:r>
              <a:rPr lang="en-US" altLang="en-US" sz="2600" b="1" i="1" dirty="0" smtClean="0"/>
              <a:t>,… </a:t>
            </a:r>
            <a:r>
              <a:rPr lang="en-US" altLang="en-US" sz="2600" b="1" i="1" dirty="0" err="1" smtClean="0"/>
              <a:t>của</a:t>
            </a:r>
            <a:r>
              <a:rPr lang="en-US" altLang="en-US" sz="2600" b="1" i="1" dirty="0" smtClean="0"/>
              <a:t> </a:t>
            </a:r>
            <a:r>
              <a:rPr lang="en-US" altLang="en-US" sz="2600" b="1" i="1" dirty="0" err="1" smtClean="0"/>
              <a:t>anh</a:t>
            </a:r>
            <a:r>
              <a:rPr lang="en-US" altLang="en-US" sz="2600" b="1" i="1" dirty="0" smtClean="0"/>
              <a:t> </a:t>
            </a:r>
            <a:r>
              <a:rPr lang="en-US" altLang="en-US" sz="2600" b="1" i="1" dirty="0" err="1" smtClean="0"/>
              <a:t>và</a:t>
            </a:r>
            <a:r>
              <a:rPr lang="en-US" altLang="en-US" sz="2600" b="1" i="1" dirty="0" smtClean="0"/>
              <a:t> </a:t>
            </a:r>
            <a:r>
              <a:rPr lang="en-US" altLang="en-US" sz="2600" b="1" i="1" dirty="0" err="1" smtClean="0"/>
              <a:t>từ</a:t>
            </a:r>
            <a:r>
              <a:rPr lang="en-US" altLang="en-US" sz="2600" b="1" i="1" dirty="0" smtClean="0"/>
              <a:t> </a:t>
            </a:r>
            <a:r>
              <a:rPr lang="en-US" altLang="en-US" sz="2600" b="1" i="1" dirty="0" err="1" smtClean="0"/>
              <a:t>suy</a:t>
            </a:r>
            <a:r>
              <a:rPr lang="en-US" altLang="en-US" sz="2600" b="1" i="1" dirty="0" smtClean="0"/>
              <a:t> </a:t>
            </a:r>
            <a:r>
              <a:rPr lang="en-US" altLang="en-US" sz="2600" b="1" i="1" dirty="0" err="1" smtClean="0"/>
              <a:t>nghĩ</a:t>
            </a:r>
            <a:r>
              <a:rPr lang="en-US" altLang="en-US" sz="2600" b="1" i="1" dirty="0" smtClean="0"/>
              <a:t> </a:t>
            </a:r>
            <a:r>
              <a:rPr lang="en-US" altLang="en-US" sz="2600" b="1" i="1" dirty="0" err="1" smtClean="0"/>
              <a:t>của</a:t>
            </a:r>
            <a:r>
              <a:rPr lang="en-US" altLang="en-US" sz="2600" b="1" i="1" dirty="0" smtClean="0"/>
              <a:t>  </a:t>
            </a:r>
            <a:r>
              <a:rPr lang="en-US" altLang="en-US" sz="2600" b="1" i="1" dirty="0" err="1" smtClean="0"/>
              <a:t>các</a:t>
            </a:r>
            <a:r>
              <a:rPr lang="en-US" altLang="en-US" sz="2600" b="1" i="1" dirty="0" smtClean="0"/>
              <a:t> </a:t>
            </a:r>
            <a:r>
              <a:rPr lang="en-US" altLang="en-US" sz="2600" b="1" i="1" dirty="0" err="1" smtClean="0"/>
              <a:t>nhân</a:t>
            </a:r>
            <a:r>
              <a:rPr lang="en-US" altLang="en-US" sz="2600" b="1" i="1" dirty="0" smtClean="0"/>
              <a:t> </a:t>
            </a:r>
            <a:r>
              <a:rPr lang="en-US" altLang="en-US" sz="2600" b="1" i="1" dirty="0" err="1" smtClean="0"/>
              <a:t>vật</a:t>
            </a:r>
            <a:r>
              <a:rPr lang="en-US" altLang="en-US" sz="2600" b="1" i="1" dirty="0" smtClean="0"/>
              <a:t> </a:t>
            </a:r>
            <a:r>
              <a:rPr lang="en-US" altLang="en-US" sz="2600" b="1" i="1" dirty="0" err="1" smtClean="0"/>
              <a:t>khác</a:t>
            </a:r>
            <a:r>
              <a:rPr lang="en-US" altLang="en-US" sz="2600" b="1" i="1" dirty="0" smtClean="0"/>
              <a:t>, </a:t>
            </a:r>
            <a:r>
              <a:rPr lang="en-US" altLang="en-US" sz="2600" b="1" i="1" dirty="0" err="1" smtClean="0"/>
              <a:t>từ</a:t>
            </a:r>
            <a:r>
              <a:rPr lang="en-US" altLang="en-US" sz="2600" b="1" i="1" dirty="0" smtClean="0"/>
              <a:t> </a:t>
            </a:r>
            <a:r>
              <a:rPr lang="en-US" altLang="en-US" sz="2600" b="1" i="1" dirty="0" err="1" smtClean="0"/>
              <a:t>lời</a:t>
            </a:r>
            <a:r>
              <a:rPr lang="en-US" altLang="en-US" sz="2600" b="1" i="1" dirty="0" smtClean="0"/>
              <a:t> </a:t>
            </a:r>
            <a:r>
              <a:rPr lang="en-US" altLang="en-US" sz="2600" b="1" i="1" dirty="0" err="1" smtClean="0"/>
              <a:t>của</a:t>
            </a:r>
            <a:r>
              <a:rPr lang="en-US" altLang="en-US" sz="2600" b="1" i="1" dirty="0" smtClean="0"/>
              <a:t> </a:t>
            </a:r>
            <a:r>
              <a:rPr lang="en-US" altLang="en-US" sz="2600" b="1" i="1" dirty="0" err="1" smtClean="0"/>
              <a:t>người</a:t>
            </a:r>
            <a:r>
              <a:rPr lang="en-US" altLang="en-US" sz="2600" b="1" i="1" dirty="0" smtClean="0"/>
              <a:t> </a:t>
            </a:r>
            <a:r>
              <a:rPr lang="en-US" altLang="en-US" sz="2600" b="1" i="1" dirty="0" err="1" smtClean="0"/>
              <a:t>dẫn</a:t>
            </a:r>
            <a:r>
              <a:rPr lang="en-US" altLang="en-US" sz="2600" b="1" i="1" dirty="0" smtClean="0"/>
              <a:t> </a:t>
            </a:r>
            <a:r>
              <a:rPr lang="en-US" altLang="en-US" sz="2600" b="1" i="1" dirty="0" err="1" smtClean="0"/>
              <a:t>chuyện</a:t>
            </a:r>
            <a:r>
              <a:rPr lang="en-US" altLang="en-US" sz="2600" b="1" i="1" dirty="0" smtClean="0"/>
              <a:t>,   … </a:t>
            </a:r>
            <a:r>
              <a:rPr lang="en-US" altLang="en-US" sz="2600" b="1" i="1" dirty="0" err="1" smtClean="0"/>
              <a:t>được</a:t>
            </a:r>
            <a:r>
              <a:rPr lang="en-US" altLang="en-US" sz="2600" b="1" i="1" dirty="0" smtClean="0"/>
              <a:t> </a:t>
            </a:r>
            <a:r>
              <a:rPr lang="en-US" altLang="en-US" sz="2600" b="1" i="1" dirty="0" err="1"/>
              <a:t>người</a:t>
            </a:r>
            <a:r>
              <a:rPr lang="en-US" altLang="en-US" sz="2600" b="1" i="1" dirty="0"/>
              <a:t> </a:t>
            </a:r>
            <a:r>
              <a:rPr lang="en-US" altLang="en-US" sz="2600" b="1" i="1" dirty="0" err="1"/>
              <a:t>viết</a:t>
            </a:r>
            <a:r>
              <a:rPr lang="en-US" altLang="en-US" sz="2600" b="1" i="1" dirty="0"/>
              <a:t> </a:t>
            </a:r>
            <a:r>
              <a:rPr lang="en-US" altLang="en-US" sz="2600" b="1" i="1" dirty="0" err="1"/>
              <a:t>phát</a:t>
            </a:r>
            <a:r>
              <a:rPr lang="en-US" altLang="en-US" sz="2600" b="1" i="1" dirty="0"/>
              <a:t> </a:t>
            </a:r>
            <a:r>
              <a:rPr lang="en-US" altLang="en-US" sz="2600" b="1" i="1" dirty="0" err="1"/>
              <a:t>hiện</a:t>
            </a:r>
            <a:r>
              <a:rPr lang="en-US" altLang="en-US" sz="2600" b="1" i="1" dirty="0"/>
              <a:t> </a:t>
            </a:r>
            <a:r>
              <a:rPr lang="en-US" altLang="en-US" sz="2600" b="1" i="1" dirty="0" err="1"/>
              <a:t>và</a:t>
            </a:r>
            <a:r>
              <a:rPr lang="en-US" altLang="en-US" sz="2600" b="1" i="1" dirty="0"/>
              <a:t> </a:t>
            </a:r>
            <a:r>
              <a:rPr lang="en-US" altLang="en-US" sz="2600" b="1" i="1" dirty="0" err="1"/>
              <a:t>khái</a:t>
            </a:r>
            <a:r>
              <a:rPr lang="en-US" altLang="en-US" sz="2600" b="1" i="1" dirty="0"/>
              <a:t> </a:t>
            </a:r>
            <a:r>
              <a:rPr lang="en-US" altLang="en-US" sz="2600" b="1" i="1" dirty="0" err="1"/>
              <a:t>quát</a:t>
            </a:r>
            <a:endParaRPr lang="en-US" altLang="en-US" sz="2600" b="1" i="1" dirty="0"/>
          </a:p>
        </p:txBody>
      </p:sp>
      <p:sp>
        <p:nvSpPr>
          <p:cNvPr id="43149" name="AutoShape 141"/>
          <p:cNvSpPr>
            <a:spLocks/>
          </p:cNvSpPr>
          <p:nvPr/>
        </p:nvSpPr>
        <p:spPr bwMode="auto">
          <a:xfrm>
            <a:off x="8649229" y="1346916"/>
            <a:ext cx="407836" cy="3733800"/>
          </a:xfrm>
          <a:prstGeom prst="rightBrace">
            <a:avLst>
              <a:gd name="adj1" fmla="val 102083"/>
              <a:gd name="adj2" fmla="val 50000"/>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endParaRPr lang="vi-VN" altLang="en-US"/>
          </a:p>
        </p:txBody>
      </p:sp>
      <p:sp>
        <p:nvSpPr>
          <p:cNvPr id="43150" name="Text Box 142"/>
          <p:cNvSpPr txBox="1">
            <a:spLocks noChangeArrowheads="1"/>
          </p:cNvSpPr>
          <p:nvPr/>
        </p:nvSpPr>
        <p:spPr bwMode="auto">
          <a:xfrm>
            <a:off x="9185856" y="5428451"/>
            <a:ext cx="2736557" cy="1200329"/>
          </a:xfrm>
          <a:prstGeom prst="rect">
            <a:avLst/>
          </a:prstGeom>
          <a:solidFill>
            <a:schemeClr val="accent6">
              <a:lumMod val="20000"/>
              <a:lumOff val="80000"/>
            </a:schemeClr>
          </a:solidFill>
          <a:ln>
            <a:noFill/>
          </a:ln>
          <a:extLst/>
        </p:spPr>
        <p:txBody>
          <a:bodyPr wrap="square">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just">
              <a:spcBef>
                <a:spcPct val="50000"/>
              </a:spcBef>
            </a:pPr>
            <a:r>
              <a:rPr lang="en-US" altLang="en-US" sz="2400" b="1" dirty="0" err="1"/>
              <a:t>Trình</a:t>
            </a:r>
            <a:r>
              <a:rPr lang="en-US" altLang="en-US" sz="2400" b="1" dirty="0"/>
              <a:t> </a:t>
            </a:r>
            <a:r>
              <a:rPr lang="en-US" altLang="en-US" sz="2400" b="1" dirty="0" err="1"/>
              <a:t>bày</a:t>
            </a:r>
            <a:r>
              <a:rPr lang="en-US" altLang="en-US" sz="2400" b="1" dirty="0"/>
              <a:t> </a:t>
            </a:r>
            <a:r>
              <a:rPr lang="en-US" altLang="en-US" sz="2400" b="1" dirty="0" err="1"/>
              <a:t>rõ</a:t>
            </a:r>
            <a:r>
              <a:rPr lang="en-US" altLang="en-US" sz="2400" b="1" dirty="0"/>
              <a:t> </a:t>
            </a:r>
            <a:r>
              <a:rPr lang="en-US" altLang="en-US" sz="2400" b="1" dirty="0" err="1"/>
              <a:t>ràng</a:t>
            </a:r>
            <a:r>
              <a:rPr lang="en-US" altLang="en-US" sz="2400" b="1" dirty="0"/>
              <a:t> </a:t>
            </a:r>
            <a:r>
              <a:rPr lang="en-US" altLang="en-US" sz="2400" b="1" dirty="0" err="1"/>
              <a:t>đúng</a:t>
            </a:r>
            <a:r>
              <a:rPr lang="en-US" altLang="en-US" sz="2400" b="1" dirty="0"/>
              <a:t> </a:t>
            </a:r>
            <a:r>
              <a:rPr lang="en-US" altLang="en-US" sz="2400" b="1" dirty="0" err="1"/>
              <a:t>đắn</a:t>
            </a:r>
            <a:r>
              <a:rPr lang="en-US" altLang="en-US" sz="2400" b="1" dirty="0"/>
              <a:t>, </a:t>
            </a:r>
            <a:r>
              <a:rPr lang="en-US" altLang="en-US" sz="2400" b="1" dirty="0" err="1"/>
              <a:t>lập</a:t>
            </a:r>
            <a:r>
              <a:rPr lang="en-US" altLang="en-US" sz="2400" b="1" dirty="0"/>
              <a:t> </a:t>
            </a:r>
            <a:r>
              <a:rPr lang="en-US" altLang="en-US" sz="2400" b="1" dirty="0" err="1"/>
              <a:t>luận</a:t>
            </a:r>
            <a:r>
              <a:rPr lang="en-US" altLang="en-US" sz="2400" b="1" dirty="0"/>
              <a:t> </a:t>
            </a:r>
            <a:r>
              <a:rPr lang="en-US" altLang="en-US" sz="2400" b="1" dirty="0" err="1"/>
              <a:t>thuyết</a:t>
            </a:r>
            <a:r>
              <a:rPr lang="en-US" altLang="en-US" sz="2400" b="1" dirty="0"/>
              <a:t> </a:t>
            </a:r>
            <a:r>
              <a:rPr lang="en-US" altLang="en-US" sz="2400" b="1" dirty="0" err="1"/>
              <a:t>phục</a:t>
            </a:r>
            <a:endParaRPr lang="en-US" altLang="en-US" sz="2400" b="1" dirty="0"/>
          </a:p>
        </p:txBody>
      </p:sp>
      <p:sp>
        <p:nvSpPr>
          <p:cNvPr id="43151" name="AutoShape 143"/>
          <p:cNvSpPr>
            <a:spLocks/>
          </p:cNvSpPr>
          <p:nvPr/>
        </p:nvSpPr>
        <p:spPr bwMode="auto">
          <a:xfrm>
            <a:off x="8680359" y="5373711"/>
            <a:ext cx="457203" cy="1371600"/>
          </a:xfrm>
          <a:prstGeom prst="rightBrace">
            <a:avLst>
              <a:gd name="adj1" fmla="val 75000"/>
              <a:gd name="adj2" fmla="val 50000"/>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endParaRPr lang="vi-VN" altLang="en-US"/>
          </a:p>
        </p:txBody>
      </p:sp>
    </p:spTree>
    <p:extLst>
      <p:ext uri="{BB962C8B-B14F-4D97-AF65-F5344CB8AC3E}">
        <p14:creationId xmlns:p14="http://schemas.microsoft.com/office/powerpoint/2010/main" val="54511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061"/>
                                        </p:tgtEl>
                                        <p:attrNameLst>
                                          <p:attrName>style.visibility</p:attrName>
                                        </p:attrNameLst>
                                      </p:cBhvr>
                                      <p:to>
                                        <p:strVal val="visible"/>
                                      </p:to>
                                    </p:set>
                                    <p:animEffect transition="in" filter="fade">
                                      <p:cBhvr>
                                        <p:cTn id="7" dur="500"/>
                                        <p:tgtEl>
                                          <p:spTgt spid="4306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3154"/>
                                        </p:tgtEl>
                                        <p:attrNameLst>
                                          <p:attrName>style.visibility</p:attrName>
                                        </p:attrNameLst>
                                      </p:cBhvr>
                                      <p:to>
                                        <p:strVal val="visible"/>
                                      </p:to>
                                    </p:set>
                                    <p:anim calcmode="lin" valueType="num">
                                      <p:cBhvr additive="base">
                                        <p:cTn id="12" dur="500" fill="hold"/>
                                        <p:tgtEl>
                                          <p:spTgt spid="43154"/>
                                        </p:tgtEl>
                                        <p:attrNameLst>
                                          <p:attrName>ppt_x</p:attrName>
                                        </p:attrNameLst>
                                      </p:cBhvr>
                                      <p:tavLst>
                                        <p:tav tm="0">
                                          <p:val>
                                            <p:strVal val="#ppt_x"/>
                                          </p:val>
                                        </p:tav>
                                        <p:tav tm="100000">
                                          <p:val>
                                            <p:strVal val="#ppt_x"/>
                                          </p:val>
                                        </p:tav>
                                      </p:tavLst>
                                    </p:anim>
                                    <p:anim calcmode="lin" valueType="num">
                                      <p:cBhvr additive="base">
                                        <p:cTn id="13" dur="500" fill="hold"/>
                                        <p:tgtEl>
                                          <p:spTgt spid="4315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3155"/>
                                        </p:tgtEl>
                                        <p:attrNameLst>
                                          <p:attrName>style.visibility</p:attrName>
                                        </p:attrNameLst>
                                      </p:cBhvr>
                                      <p:to>
                                        <p:strVal val="visible"/>
                                      </p:to>
                                    </p:set>
                                    <p:animEffect transition="in" filter="fade">
                                      <p:cBhvr>
                                        <p:cTn id="18" dur="1000"/>
                                        <p:tgtEl>
                                          <p:spTgt spid="43155"/>
                                        </p:tgtEl>
                                      </p:cBhvr>
                                    </p:animEffect>
                                    <p:anim calcmode="lin" valueType="num">
                                      <p:cBhvr>
                                        <p:cTn id="19" dur="1000" fill="hold"/>
                                        <p:tgtEl>
                                          <p:spTgt spid="43155"/>
                                        </p:tgtEl>
                                        <p:attrNameLst>
                                          <p:attrName>ppt_x</p:attrName>
                                        </p:attrNameLst>
                                      </p:cBhvr>
                                      <p:tavLst>
                                        <p:tav tm="0">
                                          <p:val>
                                            <p:strVal val="#ppt_x"/>
                                          </p:val>
                                        </p:tav>
                                        <p:tav tm="100000">
                                          <p:val>
                                            <p:strVal val="#ppt_x"/>
                                          </p:val>
                                        </p:tav>
                                      </p:tavLst>
                                    </p:anim>
                                    <p:anim calcmode="lin" valueType="num">
                                      <p:cBhvr>
                                        <p:cTn id="20" dur="1000" fill="hold"/>
                                        <p:tgtEl>
                                          <p:spTgt spid="4315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3156"/>
                                        </p:tgtEl>
                                        <p:attrNameLst>
                                          <p:attrName>style.visibility</p:attrName>
                                        </p:attrNameLst>
                                      </p:cBhvr>
                                      <p:to>
                                        <p:strVal val="visible"/>
                                      </p:to>
                                    </p:set>
                                    <p:animEffect transition="in" filter="barn(inVertical)">
                                      <p:cBhvr>
                                        <p:cTn id="25" dur="500"/>
                                        <p:tgtEl>
                                          <p:spTgt spid="4315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3157"/>
                                        </p:tgtEl>
                                        <p:attrNameLst>
                                          <p:attrName>style.visibility</p:attrName>
                                        </p:attrNameLst>
                                      </p:cBhvr>
                                      <p:to>
                                        <p:strVal val="visible"/>
                                      </p:to>
                                    </p:set>
                                    <p:animEffect transition="in" filter="barn(inVertical)">
                                      <p:cBhvr>
                                        <p:cTn id="30" dur="500"/>
                                        <p:tgtEl>
                                          <p:spTgt spid="4315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3149"/>
                                        </p:tgtEl>
                                        <p:attrNameLst>
                                          <p:attrName>style.visibility</p:attrName>
                                        </p:attrNameLst>
                                      </p:cBhvr>
                                      <p:to>
                                        <p:strVal val="visible"/>
                                      </p:to>
                                    </p:set>
                                    <p:animEffect transition="in" filter="fade">
                                      <p:cBhvr>
                                        <p:cTn id="35" dur="500"/>
                                        <p:tgtEl>
                                          <p:spTgt spid="4314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3146"/>
                                        </p:tgtEl>
                                        <p:attrNameLst>
                                          <p:attrName>style.visibility</p:attrName>
                                        </p:attrNameLst>
                                      </p:cBhvr>
                                      <p:to>
                                        <p:strVal val="visible"/>
                                      </p:to>
                                    </p:set>
                                    <p:animEffect transition="in" filter="fade">
                                      <p:cBhvr>
                                        <p:cTn id="38" dur="500"/>
                                        <p:tgtEl>
                                          <p:spTgt spid="4314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3151"/>
                                        </p:tgtEl>
                                        <p:attrNameLst>
                                          <p:attrName>style.visibility</p:attrName>
                                        </p:attrNameLst>
                                      </p:cBhvr>
                                      <p:to>
                                        <p:strVal val="visible"/>
                                      </p:to>
                                    </p:set>
                                    <p:animEffect transition="in" filter="fade">
                                      <p:cBhvr>
                                        <p:cTn id="43" dur="500"/>
                                        <p:tgtEl>
                                          <p:spTgt spid="4315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3150"/>
                                        </p:tgtEl>
                                        <p:attrNameLst>
                                          <p:attrName>style.visibility</p:attrName>
                                        </p:attrNameLst>
                                      </p:cBhvr>
                                      <p:to>
                                        <p:strVal val="visible"/>
                                      </p:to>
                                    </p:set>
                                    <p:animEffect transition="in" filter="fade">
                                      <p:cBhvr>
                                        <p:cTn id="46" dur="500"/>
                                        <p:tgtEl>
                                          <p:spTgt spid="43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46" grpId="0" animBg="1"/>
      <p:bldP spid="43149" grpId="0" animBg="1"/>
      <p:bldP spid="43150" grpId="0" animBg="1"/>
      <p:bldP spid="431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71704"/>
            <a:ext cx="12192000"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Khái</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niệm</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19" name="TextBox 4"/>
          <p:cNvSpPr txBox="1">
            <a:spLocks noChangeArrowheads="1"/>
          </p:cNvSpPr>
          <p:nvPr/>
        </p:nvSpPr>
        <p:spPr bwMode="auto">
          <a:xfrm>
            <a:off x="206064" y="1254620"/>
            <a:ext cx="11719771" cy="892552"/>
          </a:xfrm>
          <a:prstGeom prst="rect">
            <a:avLst/>
          </a:prstGeom>
          <a:noFill/>
          <a:ln w="9525">
            <a:noFill/>
            <a:miter lim="800000"/>
            <a:headEnd/>
            <a:tailEnd/>
          </a:ln>
        </p:spPr>
        <p:txBody>
          <a:bodyPr wrap="square">
            <a:spAutoFit/>
          </a:bodyPr>
          <a:lstStyle/>
          <a:p>
            <a:pPr marL="285750" indent="-285750" algn="just">
              <a:defRPr/>
            </a:pPr>
            <a:r>
              <a:rPr lang="en-US" sz="2600" b="1" i="1" dirty="0">
                <a:solidFill>
                  <a:srgbClr val="FF0000"/>
                </a:solidFill>
                <a:latin typeface="VNI-Times" pitchFamily="2" charset="0"/>
              </a:rPr>
              <a:t>2. </a:t>
            </a:r>
            <a:r>
              <a:rPr lang="en-US" sz="2600" b="1" i="1" dirty="0" err="1">
                <a:solidFill>
                  <a:srgbClr val="FF0000"/>
                </a:solidFill>
                <a:latin typeface="VNI-Times" pitchFamily="2" charset="0"/>
              </a:rPr>
              <a:t>Nhöõng</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yeâu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caàu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ñoái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vôùi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baøi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vaên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nghò</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luaän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veà</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taùc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phaåm</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truyeän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hoaëc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ñoaïn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trích</a:t>
            </a:r>
            <a:r>
              <a:rPr lang="en-US" sz="2600" b="1" i="1" dirty="0">
                <a:solidFill>
                  <a:srgbClr val="FF0000"/>
                </a:solidFill>
                <a:latin typeface="VNI-Times" pitchFamily="2" charset="0"/>
              </a:rPr>
              <a:t>):</a:t>
            </a:r>
          </a:p>
          <a:p>
            <a:pPr algn="just">
              <a:defRPr/>
            </a:pPr>
            <a:r>
              <a:rPr lang="en-US" sz="2600" b="1" i="1" dirty="0">
                <a:solidFill>
                  <a:srgbClr val="FF0000"/>
                </a:solidFill>
                <a:latin typeface="VNI-Times" pitchFamily="2" charset="0"/>
              </a:rPr>
              <a:t>   a. </a:t>
            </a:r>
            <a:r>
              <a:rPr lang="en-US" sz="2600" b="1" i="1" dirty="0" err="1">
                <a:solidFill>
                  <a:srgbClr val="FF0000"/>
                </a:solidFill>
                <a:latin typeface="VNI-Times" pitchFamily="2" charset="0"/>
              </a:rPr>
              <a:t>Noäi</a:t>
            </a:r>
            <a:r>
              <a:rPr lang="en-US" sz="2600" b="1" i="1" dirty="0">
                <a:solidFill>
                  <a:srgbClr val="FF0000"/>
                </a:solidFill>
                <a:latin typeface="VNI-Times" pitchFamily="2" charset="0"/>
              </a:rPr>
              <a:t> dung : </a:t>
            </a:r>
          </a:p>
        </p:txBody>
      </p:sp>
      <p:sp>
        <p:nvSpPr>
          <p:cNvPr id="3" name="TextBox 2"/>
          <p:cNvSpPr txBox="1"/>
          <p:nvPr/>
        </p:nvSpPr>
        <p:spPr>
          <a:xfrm>
            <a:off x="618185" y="2292439"/>
            <a:ext cx="10844011" cy="2092881"/>
          </a:xfrm>
          <a:prstGeom prst="rect">
            <a:avLst/>
          </a:prstGeom>
          <a:noFill/>
        </p:spPr>
        <p:txBody>
          <a:bodyPr wrap="square" rtlCol="0">
            <a:spAutoFit/>
          </a:bodyPr>
          <a:lstStyle/>
          <a:p>
            <a:pPr algn="just"/>
            <a:r>
              <a:rPr lang="en-US" altLang="en-US" sz="2600" b="1" dirty="0" smtClean="0">
                <a:latin typeface="Times New Roman" panose="02020603050405020304" pitchFamily="18" charset="0"/>
                <a:cs typeface="Times New Roman" panose="02020603050405020304" pitchFamily="18" charset="0"/>
              </a:rPr>
              <a:t>- </a:t>
            </a:r>
            <a:r>
              <a:rPr lang="en-US" altLang="en-US" sz="2600" b="1" dirty="0" err="1" smtClean="0">
                <a:latin typeface="Times New Roman" panose="02020603050405020304" pitchFamily="18" charset="0"/>
                <a:cs typeface="Times New Roman" panose="02020603050405020304" pitchFamily="18" charset="0"/>
              </a:rPr>
              <a:t>Những</a:t>
            </a:r>
            <a:r>
              <a:rPr lang="en-US" altLang="en-US" sz="2600" b="1" dirty="0" smtClean="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nhận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xét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đánh</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giá</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về</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truyện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phải</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xuất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phát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từ</a:t>
            </a:r>
            <a:r>
              <a:rPr lang="en-US" altLang="en-US" sz="2600" b="1" dirty="0">
                <a:latin typeface="Times New Roman" panose="02020603050405020304" pitchFamily="18" charset="0"/>
                <a:cs typeface="Times New Roman" panose="02020603050405020304" pitchFamily="18" charset="0"/>
              </a:rPr>
              <a:t> ý </a:t>
            </a:r>
            <a:r>
              <a:rPr lang="en-US" altLang="en-US" sz="2600" b="1" dirty="0" err="1">
                <a:latin typeface="Times New Roman" panose="02020603050405020304" pitchFamily="18" charset="0"/>
                <a:cs typeface="Times New Roman" panose="02020603050405020304" pitchFamily="18" charset="0"/>
              </a:rPr>
              <a:t>nghĩa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của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cốt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truyện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tính</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cách</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số</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phận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của</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nhân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vật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và</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nghệ</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thuật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trong</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tác</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phẩm</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được</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người</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viết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phát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hiện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và</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khái</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quát</a:t>
            </a:r>
            <a:r>
              <a:rPr lang="en-US" altLang="en-US" sz="2600" b="1" dirty="0">
                <a:latin typeface="Times New Roman" panose="02020603050405020304" pitchFamily="18" charset="0"/>
                <a:cs typeface="Times New Roman" panose="02020603050405020304" pitchFamily="18" charset="0"/>
              </a:rPr>
              <a:t>.</a:t>
            </a:r>
          </a:p>
          <a:p>
            <a:pPr algn="just"/>
            <a:r>
              <a:rPr lang="en-US" altLang="en-US" sz="2600" b="1" dirty="0" smtClean="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Các</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nhận</a:t>
            </a:r>
            <a:r>
              <a:rPr lang="en-US" altLang="en-US" sz="2600" b="1" dirty="0">
                <a:latin typeface="Times New Roman" panose="02020603050405020304" pitchFamily="18" charset="0"/>
                <a:cs typeface="Times New Roman" panose="02020603050405020304" pitchFamily="18" charset="0"/>
              </a:rPr>
              <a:t> </a:t>
            </a:r>
            <a:r>
              <a:rPr lang="en-US" altLang="en-US" sz="2600" b="1" dirty="0" err="1" smtClean="0">
                <a:latin typeface="Times New Roman" panose="02020603050405020304" pitchFamily="18" charset="0"/>
                <a:cs typeface="Times New Roman" panose="02020603050405020304" pitchFamily="18" charset="0"/>
              </a:rPr>
              <a:t>xét</a:t>
            </a:r>
            <a:r>
              <a:rPr lang="en-US" altLang="en-US" sz="2600" b="1" dirty="0" smtClean="0">
                <a:latin typeface="Times New Roman" panose="02020603050405020304" pitchFamily="18" charset="0"/>
                <a:cs typeface="Times New Roman" panose="02020603050405020304" pitchFamily="18" charset="0"/>
              </a:rPr>
              <a:t>, </a:t>
            </a:r>
            <a:r>
              <a:rPr lang="en-US" altLang="en-US" sz="2600" b="1" dirty="0" err="1" smtClean="0">
                <a:latin typeface="Times New Roman" panose="02020603050405020304" pitchFamily="18" charset="0"/>
                <a:cs typeface="Times New Roman" panose="02020603050405020304" pitchFamily="18" charset="0"/>
              </a:rPr>
              <a:t>đánh</a:t>
            </a:r>
            <a:r>
              <a:rPr lang="en-US" altLang="en-US" sz="2600" b="1" dirty="0" smtClean="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giá</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về</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tác</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phẩm</a:t>
            </a:r>
            <a:r>
              <a:rPr lang="en-US" altLang="en-US" sz="2600" b="1" dirty="0">
                <a:latin typeface="Times New Roman" panose="02020603050405020304" pitchFamily="18" charset="0"/>
                <a:cs typeface="Times New Roman" panose="02020603050405020304" pitchFamily="18" charset="0"/>
              </a:rPr>
              <a:t> </a:t>
            </a:r>
            <a:r>
              <a:rPr lang="en-US" altLang="en-US" sz="2600" b="1" dirty="0" err="1" smtClean="0">
                <a:latin typeface="Times New Roman" panose="02020603050405020304" pitchFamily="18" charset="0"/>
                <a:cs typeface="Times New Roman" panose="02020603050405020304" pitchFamily="18" charset="0"/>
              </a:rPr>
              <a:t>truyện</a:t>
            </a:r>
            <a:r>
              <a:rPr lang="en-US" altLang="en-US" sz="2600" b="1" dirty="0" smtClean="0">
                <a:latin typeface="Times New Roman" panose="02020603050405020304" pitchFamily="18" charset="0"/>
                <a:cs typeface="Times New Roman" panose="02020603050405020304" pitchFamily="18" charset="0"/>
              </a:rPr>
              <a:t> (</a:t>
            </a:r>
            <a:r>
              <a:rPr lang="en-US" altLang="en-US" sz="2600" b="1" dirty="0" err="1" smtClean="0">
                <a:latin typeface="Times New Roman" panose="02020603050405020304" pitchFamily="18" charset="0"/>
                <a:cs typeface="Times New Roman" panose="02020603050405020304" pitchFamily="18" charset="0"/>
              </a:rPr>
              <a:t>hoặc</a:t>
            </a:r>
            <a:r>
              <a:rPr lang="en-US" altLang="en-US" sz="2600" b="1" dirty="0" smtClean="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đoạn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trích</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phải</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rõ</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ràng</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đúng</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đắn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có</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luận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cứ</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và</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lập</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luận</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thuyết</a:t>
            </a:r>
            <a:r>
              <a:rPr lang="en-US" altLang="en-US" sz="2600" b="1" dirty="0">
                <a:latin typeface="Times New Roman" panose="02020603050405020304" pitchFamily="18" charset="0"/>
                <a:cs typeface="Times New Roman" panose="02020603050405020304" pitchFamily="18" charset="0"/>
              </a:rPr>
              <a:t> </a:t>
            </a:r>
            <a:r>
              <a:rPr lang="en-US" altLang="en-US" sz="2600" b="1" dirty="0" err="1">
                <a:latin typeface="Times New Roman" panose="02020603050405020304" pitchFamily="18" charset="0"/>
                <a:cs typeface="Times New Roman" panose="02020603050405020304" pitchFamily="18" charset="0"/>
              </a:rPr>
              <a:t>phục</a:t>
            </a:r>
            <a:r>
              <a:rPr lang="en-US" altLang="en-US" sz="2600" b="1" dirty="0" smtClean="0">
                <a:latin typeface="Times New Roman" panose="02020603050405020304" pitchFamily="18" charset="0"/>
                <a:cs typeface="Times New Roman" panose="02020603050405020304" pitchFamily="18" charset="0"/>
              </a:rPr>
              <a:t>.</a:t>
            </a:r>
            <a:endParaRPr lang="en-US" alt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13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12"/>
          <p:cNvSpPr txBox="1">
            <a:spLocks noChangeArrowheads="1"/>
          </p:cNvSpPr>
          <p:nvPr/>
        </p:nvSpPr>
        <p:spPr bwMode="auto">
          <a:xfrm>
            <a:off x="4167212" y="397768"/>
            <a:ext cx="2819400" cy="523220"/>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VnTimeH" pitchFamily="34" charset="0"/>
                <a:ea typeface="+mn-ea"/>
                <a:cs typeface="+mn-cs"/>
              </a:rPr>
              <a:t>§</a:t>
            </a:r>
            <a:r>
              <a:rPr kumimoji="0" lang="en-US" sz="28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VnTimeH" pitchFamily="34" charset="0"/>
                <a:ea typeface="+mn-ea"/>
                <a:cs typeface="+mn-cs"/>
              </a:rPr>
              <a:t>o¹n </a:t>
            </a:r>
            <a:r>
              <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nTimeH" pitchFamily="34" charset="0"/>
              </a:rPr>
              <a:t>3</a:t>
            </a:r>
            <a:endPar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VnTimeH" pitchFamily="34" charset="0"/>
              <a:ea typeface="+mn-ea"/>
              <a:cs typeface="+mn-cs"/>
            </a:endParaRPr>
          </a:p>
        </p:txBody>
      </p:sp>
      <p:grpSp>
        <p:nvGrpSpPr>
          <p:cNvPr id="21" name="Group 2"/>
          <p:cNvGrpSpPr>
            <a:grpSpLocks noRot="1"/>
          </p:cNvGrpSpPr>
          <p:nvPr/>
        </p:nvGrpSpPr>
        <p:grpSpPr bwMode="auto">
          <a:xfrm>
            <a:off x="-12879" y="785613"/>
            <a:ext cx="12068891" cy="5959845"/>
            <a:chOff x="192" y="576"/>
            <a:chExt cx="5328" cy="3110"/>
          </a:xfrm>
          <a:solidFill>
            <a:schemeClr val="accent2">
              <a:lumMod val="20000"/>
              <a:lumOff val="80000"/>
            </a:schemeClr>
          </a:solidFill>
        </p:grpSpPr>
        <p:sp>
          <p:nvSpPr>
            <p:cNvPr id="22" name="Rectangle 3"/>
            <p:cNvSpPr>
              <a:spLocks noChangeArrowheads="1"/>
            </p:cNvSpPr>
            <p:nvPr/>
          </p:nvSpPr>
          <p:spPr bwMode="auto">
            <a:xfrm>
              <a:off x="192" y="576"/>
              <a:ext cx="1104" cy="1056"/>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smtClean="0">
                  <a:ln>
                    <a:noFill/>
                  </a:ln>
                  <a:solidFill>
                    <a:schemeClr val="tx1"/>
                  </a:solidFill>
                  <a:effectLst/>
                  <a:latin typeface="Times New Roman" panose="02020603050405020304" pitchFamily="18" charset="0"/>
                </a:rPr>
                <a:t>Luận</a:t>
              </a:r>
              <a:r>
                <a:rPr kumimoji="0" lang="en-US" altLang="en-US" sz="3200" b="1" i="0" u="none" strike="noStrike" cap="none" normalizeH="0" baseline="0" dirty="0" smtClean="0">
                  <a:ln>
                    <a:noFill/>
                  </a:ln>
                  <a:solidFill>
                    <a:schemeClr val="tx1"/>
                  </a:solidFill>
                  <a:effectLst/>
                  <a:latin typeface="Times New Roman" panose="02020603050405020304" pitchFamily="18" charset="0"/>
                </a:rPr>
                <a:t> </a:t>
              </a:r>
              <a:r>
                <a:rPr kumimoji="0" lang="en-US" altLang="en-US" sz="3200" b="1" i="0" u="none" strike="noStrike" cap="none" normalizeH="0" baseline="0" dirty="0" err="1" smtClean="0">
                  <a:ln>
                    <a:noFill/>
                  </a:ln>
                  <a:solidFill>
                    <a:schemeClr val="tx1"/>
                  </a:solidFill>
                  <a:effectLst/>
                  <a:latin typeface="Times New Roman" panose="02020603050405020304" pitchFamily="18" charset="0"/>
                </a:rPr>
                <a:t>điểm</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4"/>
            <p:cNvSpPr>
              <a:spLocks noChangeArrowheads="1"/>
            </p:cNvSpPr>
            <p:nvPr/>
          </p:nvSpPr>
          <p:spPr bwMode="auto">
            <a:xfrm>
              <a:off x="1296" y="576"/>
              <a:ext cx="4224" cy="1056"/>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5"/>
            <p:cNvSpPr>
              <a:spLocks noChangeArrowheads="1"/>
            </p:cNvSpPr>
            <p:nvPr/>
          </p:nvSpPr>
          <p:spPr bwMode="auto">
            <a:xfrm>
              <a:off x="192" y="1632"/>
              <a:ext cx="1104" cy="864"/>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Luận</a:t>
              </a:r>
              <a:r>
                <a:rPr kumimoji="0" lang="en-US" altLang="en-US" sz="3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cứ</a:t>
              </a: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5" name="Rectangle 6"/>
            <p:cNvSpPr>
              <a:spLocks noChangeArrowheads="1"/>
            </p:cNvSpPr>
            <p:nvPr/>
          </p:nvSpPr>
          <p:spPr bwMode="auto">
            <a:xfrm>
              <a:off x="1296" y="1632"/>
              <a:ext cx="4224" cy="864"/>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7"/>
            <p:cNvSpPr>
              <a:spLocks noChangeArrowheads="1"/>
            </p:cNvSpPr>
            <p:nvPr/>
          </p:nvSpPr>
          <p:spPr bwMode="auto">
            <a:xfrm>
              <a:off x="192" y="2496"/>
              <a:ext cx="1104" cy="595"/>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en-US" sz="3200" b="1" dirty="0" err="1" smtClean="0">
                  <a:latin typeface="Times New Roman" panose="02020603050405020304" pitchFamily="18" charset="0"/>
                  <a:cs typeface="Times New Roman" panose="02020603050405020304" pitchFamily="18" charset="0"/>
                </a:rPr>
                <a:t>Phép</a:t>
              </a:r>
              <a:r>
                <a:rPr lang="en-US" altLang="en-US" sz="3200" b="1" dirty="0" smtClean="0">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lập</a:t>
              </a:r>
              <a:r>
                <a:rPr kumimoji="0" lang="en-US" altLang="en-US" sz="3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luận</a:t>
              </a: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7" name="Rectangle 8"/>
            <p:cNvSpPr>
              <a:spLocks noChangeArrowheads="1"/>
            </p:cNvSpPr>
            <p:nvPr/>
          </p:nvSpPr>
          <p:spPr bwMode="auto">
            <a:xfrm>
              <a:off x="1296" y="2496"/>
              <a:ext cx="4224" cy="595"/>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9"/>
            <p:cNvSpPr>
              <a:spLocks noChangeArrowheads="1"/>
            </p:cNvSpPr>
            <p:nvPr/>
          </p:nvSpPr>
          <p:spPr bwMode="auto">
            <a:xfrm>
              <a:off x="192" y="3091"/>
              <a:ext cx="1104" cy="595"/>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en-US" sz="3200" b="1" dirty="0" err="1" smtClean="0">
                  <a:latin typeface="Times New Roman" panose="02020603050405020304" pitchFamily="18" charset="0"/>
                  <a:cs typeface="Times New Roman" panose="02020603050405020304" pitchFamily="18" charset="0"/>
                </a:rPr>
                <a:t>Kiểu</a:t>
              </a:r>
              <a:r>
                <a:rPr lang="en-US" altLang="en-US" sz="3200" b="1" dirty="0">
                  <a:latin typeface="Times New Roman" panose="02020603050405020304" pitchFamily="18" charset="0"/>
                  <a:cs typeface="Times New Roman" panose="02020603050405020304" pitchFamily="18" charset="0"/>
                </a:rPr>
                <a:t> </a:t>
              </a:r>
              <a:r>
                <a:rPr lang="en-US" altLang="en-US" sz="3200" b="1" dirty="0" err="1" smtClean="0">
                  <a:latin typeface="Times New Roman" panose="02020603050405020304" pitchFamily="18" charset="0"/>
                  <a:cs typeface="Times New Roman" panose="02020603050405020304" pitchFamily="18" charset="0"/>
                </a:rPr>
                <a:t>đoạn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văn</a:t>
              </a: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9" name="Rectangle 10"/>
            <p:cNvSpPr>
              <a:spLocks noChangeArrowheads="1"/>
            </p:cNvSpPr>
            <p:nvPr/>
          </p:nvSpPr>
          <p:spPr bwMode="auto">
            <a:xfrm>
              <a:off x="1296" y="3091"/>
              <a:ext cx="4224" cy="595"/>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Line 11"/>
            <p:cNvSpPr>
              <a:spLocks noChangeShapeType="1"/>
            </p:cNvSpPr>
            <p:nvPr/>
          </p:nvSpPr>
          <p:spPr bwMode="auto">
            <a:xfrm>
              <a:off x="1296" y="576"/>
              <a:ext cx="0" cy="311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1" name="Line 12"/>
            <p:cNvSpPr>
              <a:spLocks noChangeShapeType="1"/>
            </p:cNvSpPr>
            <p:nvPr/>
          </p:nvSpPr>
          <p:spPr bwMode="auto">
            <a:xfrm>
              <a:off x="192" y="1632"/>
              <a:ext cx="5328"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2" name="Line 13"/>
            <p:cNvSpPr>
              <a:spLocks noChangeShapeType="1"/>
            </p:cNvSpPr>
            <p:nvPr/>
          </p:nvSpPr>
          <p:spPr bwMode="auto">
            <a:xfrm>
              <a:off x="192" y="2496"/>
              <a:ext cx="5328"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3" name="Line 14"/>
            <p:cNvSpPr>
              <a:spLocks noChangeShapeType="1"/>
            </p:cNvSpPr>
            <p:nvPr/>
          </p:nvSpPr>
          <p:spPr bwMode="auto">
            <a:xfrm>
              <a:off x="192" y="3091"/>
              <a:ext cx="5328"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4" name="Line 15"/>
            <p:cNvSpPr>
              <a:spLocks noChangeShapeType="1"/>
            </p:cNvSpPr>
            <p:nvPr/>
          </p:nvSpPr>
          <p:spPr bwMode="auto">
            <a:xfrm>
              <a:off x="192" y="576"/>
              <a:ext cx="0" cy="311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5" name="Line 16"/>
            <p:cNvSpPr>
              <a:spLocks noChangeShapeType="1"/>
            </p:cNvSpPr>
            <p:nvPr/>
          </p:nvSpPr>
          <p:spPr bwMode="auto">
            <a:xfrm>
              <a:off x="5520" y="576"/>
              <a:ext cx="0" cy="311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6" name="Line 17"/>
            <p:cNvSpPr>
              <a:spLocks noChangeShapeType="1"/>
            </p:cNvSpPr>
            <p:nvPr/>
          </p:nvSpPr>
          <p:spPr bwMode="auto">
            <a:xfrm>
              <a:off x="192" y="576"/>
              <a:ext cx="5328"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7" name="Line 18"/>
            <p:cNvSpPr>
              <a:spLocks noChangeShapeType="1"/>
            </p:cNvSpPr>
            <p:nvPr/>
          </p:nvSpPr>
          <p:spPr bwMode="auto">
            <a:xfrm>
              <a:off x="192" y="3686"/>
              <a:ext cx="5328"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sp>
        <p:nvSpPr>
          <p:cNvPr id="38" name="Text Box 25"/>
          <p:cNvSpPr txBox="1">
            <a:spLocks noChangeArrowheads="1"/>
          </p:cNvSpPr>
          <p:nvPr/>
        </p:nvSpPr>
        <p:spPr bwMode="auto">
          <a:xfrm>
            <a:off x="2619381" y="960843"/>
            <a:ext cx="94686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Nhưng</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anh</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thanh</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niên</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này</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thật</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đáng</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yêu</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ở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nỗi</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thèm</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người</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lòng</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hiếu</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khách</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đến</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nồng</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nhiệt</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ở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sự</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quan</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tâm</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đến</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người</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khác</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một</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cách</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chu</a:t>
            </a:r>
            <a:r>
              <a:rPr kumimoji="0" lang="en-US" altLang="en-US" sz="3200" b="1" i="1"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đáo</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a:t>
            </a:r>
            <a:endParaRPr kumimoji="0" lang="en-US" altLang="en-US" sz="32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anose="020B0604020202020204" pitchFamily="34" charset="0"/>
            </a:endParaRPr>
          </a:p>
        </p:txBody>
      </p:sp>
      <p:sp>
        <p:nvSpPr>
          <p:cNvPr id="39" name="Text Box 28"/>
          <p:cNvSpPr txBox="1">
            <a:spLocks noChangeArrowheads="1"/>
          </p:cNvSpPr>
          <p:nvPr/>
        </p:nvSpPr>
        <p:spPr bwMode="auto">
          <a:xfrm>
            <a:off x="2619382" y="2922138"/>
            <a:ext cx="946869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Đón</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khách</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nồng</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nhiệt</a:t>
            </a:r>
            <a:endPar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Biếu</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bác</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lái</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xe</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củ</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tam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thất</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Tặng</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hoa</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quà</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cho</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mọi</a:t>
            </a:r>
            <a:r>
              <a:rPr kumimoji="0" lang="en-US" altLang="en-US" sz="32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C00000"/>
                </a:solidFill>
                <a:effectLst>
                  <a:outerShdw blurRad="38100" dist="38100" dir="2700000" algn="tl">
                    <a:srgbClr val="000000">
                      <a:alpha val="43137"/>
                    </a:srgbClr>
                  </a:outerShdw>
                </a:effectLst>
                <a:latin typeface="Times New Roman" panose="02020603050405020304" pitchFamily="18" charset="0"/>
              </a:rPr>
              <a:t>người</a:t>
            </a:r>
            <a:r>
              <a:rPr kumimoji="0" lang="en-US" alt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0" lang="en-US" alt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anose="020B0604020202020204" pitchFamily="34" charset="0"/>
            </a:endParaRPr>
          </a:p>
        </p:txBody>
      </p:sp>
      <p:sp>
        <p:nvSpPr>
          <p:cNvPr id="40" name="Text Box 29"/>
          <p:cNvSpPr txBox="1">
            <a:spLocks noChangeArrowheads="1"/>
          </p:cNvSpPr>
          <p:nvPr/>
        </p:nvSpPr>
        <p:spPr bwMode="auto">
          <a:xfrm>
            <a:off x="2631220" y="4540068"/>
            <a:ext cx="828510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Phân</a:t>
            </a:r>
            <a:r>
              <a:rPr kumimoji="0" lang="en-US" altLang="en-US" sz="3200" b="1" i="0"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tích</a:t>
            </a:r>
            <a:endParaRPr lang="en-US" altLang="en-US" sz="3200" b="1" dirty="0">
              <a:solidFill>
                <a:srgbClr val="002060"/>
              </a:solidFill>
              <a:effectLst>
                <a:outerShdw blurRad="38100" dist="38100" dir="2700000" algn="tl">
                  <a:srgbClr val="000000">
                    <a:alpha val="43137"/>
                  </a:srgbClr>
                </a:outerShdw>
              </a:effectLst>
              <a:latin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Chứng</a:t>
            </a:r>
            <a:r>
              <a:rPr kumimoji="0" lang="en-US" altLang="en-US" sz="3200" b="1" i="0"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minh</a:t>
            </a:r>
            <a:endParaRPr kumimoji="0" lang="en-US" altLang="en-US" sz="3200" b="0" i="0" u="none" strike="noStrike" cap="none" normalizeH="0" baseline="0" dirty="0" smtClean="0">
              <a:ln>
                <a:noFill/>
              </a:ln>
              <a:solidFill>
                <a:srgbClr val="002060"/>
              </a:solidFill>
              <a:effectLst>
                <a:outerShdw blurRad="38100" dist="38100" dir="2700000" algn="tl">
                  <a:srgbClr val="000000">
                    <a:alpha val="43137"/>
                  </a:srgbClr>
                </a:outerShdw>
              </a:effectLst>
              <a:latin typeface="Arial" panose="020B0604020202020204" pitchFamily="34" charset="0"/>
            </a:endParaRPr>
          </a:p>
        </p:txBody>
      </p:sp>
      <p:sp>
        <p:nvSpPr>
          <p:cNvPr id="41" name="Text Box 30"/>
          <p:cNvSpPr txBox="1">
            <a:spLocks noChangeArrowheads="1"/>
          </p:cNvSpPr>
          <p:nvPr/>
        </p:nvSpPr>
        <p:spPr bwMode="auto">
          <a:xfrm>
            <a:off x="2630413" y="5832930"/>
            <a:ext cx="268997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Diễn</a:t>
            </a:r>
            <a:r>
              <a:rPr kumimoji="0" lang="en-US" altLang="en-US" sz="3200" b="1" i="0"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dịch</a:t>
            </a:r>
            <a:endParaRPr kumimoji="0" lang="en-US" altLang="en-US" sz="3200" b="0" i="0" u="none" strike="noStrike" cap="none" normalizeH="0" baseline="0" dirty="0" smtClean="0">
              <a:ln>
                <a:noFill/>
              </a:ln>
              <a:solidFill>
                <a:srgbClr val="002060"/>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145003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500" fill="hold"/>
                                        <p:tgtEl>
                                          <p:spTgt spid="41"/>
                                        </p:tgtEl>
                                        <p:attrNameLst>
                                          <p:attrName>ppt_w</p:attrName>
                                        </p:attrNameLst>
                                      </p:cBhvr>
                                      <p:tavLst>
                                        <p:tav tm="0">
                                          <p:val>
                                            <p:fltVal val="0"/>
                                          </p:val>
                                        </p:tav>
                                        <p:tav tm="100000">
                                          <p:val>
                                            <p:strVal val="#ppt_w"/>
                                          </p:val>
                                        </p:tav>
                                      </p:tavLst>
                                    </p:anim>
                                    <p:anim calcmode="lin" valueType="num">
                                      <p:cBhvr>
                                        <p:cTn id="28" dur="500" fill="hold"/>
                                        <p:tgtEl>
                                          <p:spTgt spid="41"/>
                                        </p:tgtEl>
                                        <p:attrNameLst>
                                          <p:attrName>ppt_h</p:attrName>
                                        </p:attrNameLst>
                                      </p:cBhvr>
                                      <p:tavLst>
                                        <p:tav tm="0">
                                          <p:val>
                                            <p:fltVal val="0"/>
                                          </p:val>
                                        </p:tav>
                                        <p:tav tm="100000">
                                          <p:val>
                                            <p:strVal val="#ppt_h"/>
                                          </p:val>
                                        </p:tav>
                                      </p:tavLst>
                                    </p:anim>
                                    <p:animEffect transition="in" filter="fade">
                                      <p:cBhvr>
                                        <p:cTn id="2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16"/>
          <p:cNvSpPr>
            <a:spLocks noChangeArrowheads="1" noChangeShapeType="1" noTextEdit="1"/>
          </p:cNvSpPr>
          <p:nvPr/>
        </p:nvSpPr>
        <p:spPr bwMode="auto">
          <a:xfrm>
            <a:off x="4205819" y="2871791"/>
            <a:ext cx="4057649" cy="8794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fontAlgn="base">
              <a:spcBef>
                <a:spcPct val="0"/>
              </a:spcBef>
              <a:spcAft>
                <a:spcPct val="0"/>
              </a:spcAft>
            </a:pPr>
            <a:endParaRPr lang="en-US" sz="2392" b="1" kern="10" smtClean="0">
              <a:ln w="9525">
                <a:round/>
                <a:headEnd/>
                <a:tailEnd/>
              </a:ln>
              <a:solidFill>
                <a:srgbClr val="0000FF"/>
              </a:solidFill>
              <a:latin typeface="Times New Roman"/>
              <a:cs typeface="Times New Roman"/>
            </a:endParaRPr>
          </a:p>
        </p:txBody>
      </p:sp>
      <p:sp>
        <p:nvSpPr>
          <p:cNvPr id="3" name="Text Box 18"/>
          <p:cNvSpPr txBox="1">
            <a:spLocks noChangeArrowheads="1"/>
          </p:cNvSpPr>
          <p:nvPr/>
        </p:nvSpPr>
        <p:spPr bwMode="auto">
          <a:xfrm>
            <a:off x="-6349" y="33338"/>
            <a:ext cx="12192001" cy="582612"/>
          </a:xfrm>
          <a:prstGeom prst="rect">
            <a:avLst/>
          </a:prstGeom>
          <a:gradFill rotWithShape="1">
            <a:gsLst>
              <a:gs pos="0">
                <a:srgbClr val="FF66FF"/>
              </a:gs>
              <a:gs pos="50000">
                <a:schemeClr val="bg1"/>
              </a:gs>
              <a:gs pos="100000">
                <a:srgbClr val="FF66FF"/>
              </a:gs>
            </a:gsLst>
            <a:lin ang="5400000" scaled="1"/>
          </a:gradFill>
          <a:ln w="9525">
            <a:noFill/>
            <a:miter lim="800000"/>
            <a:headEnd/>
            <a:tailEnd/>
          </a:ln>
          <a:effec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defRPr/>
            </a:pPr>
            <a:r>
              <a:rPr lang="en-US" altLang="en-US" sz="1595" b="1">
                <a:solidFill>
                  <a:prstClr val="black"/>
                </a:solidFill>
                <a:latin typeface="Times New Roman" panose="02020603050405020304" pitchFamily="18" charset="0"/>
                <a:cs typeface="Arial" charset="0"/>
                <a:sym typeface="Arial" charset="0"/>
              </a:rPr>
              <a:t>PHÒNG GD &amp; ĐT HUYỆN THANH TRÌ</a:t>
            </a:r>
          </a:p>
          <a:p>
            <a:pPr algn="ctr">
              <a:defRPr/>
            </a:pPr>
            <a:r>
              <a:rPr lang="en-US" altLang="en-US" sz="1595" b="1">
                <a:solidFill>
                  <a:prstClr val="black"/>
                </a:solidFill>
                <a:latin typeface="Times New Roman" panose="02020603050405020304" pitchFamily="18" charset="0"/>
                <a:cs typeface="Arial" charset="0"/>
                <a:sym typeface="Arial" charset="0"/>
              </a:rPr>
              <a:t>TRƯỜNG THCS NGỌC HỒI</a:t>
            </a:r>
            <a:endParaRPr lang="en-US" altLang="en-US" sz="930" b="1">
              <a:solidFill>
                <a:prstClr val="black"/>
              </a:solidFill>
              <a:latin typeface="Times New Roman" panose="02020603050405020304" pitchFamily="18" charset="0"/>
              <a:cs typeface="Arial" charset="0"/>
              <a:sym typeface="Arial" charset="0"/>
            </a:endParaRPr>
          </a:p>
        </p:txBody>
      </p:sp>
      <p:pic>
        <p:nvPicPr>
          <p:cNvPr id="23556" name="Picture 6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0" y="25400"/>
            <a:ext cx="129963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1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1104035" y="25400"/>
            <a:ext cx="1039284"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Box 152"/>
          <p:cNvSpPr txBox="1">
            <a:spLocks noChangeArrowheads="1"/>
          </p:cNvSpPr>
          <p:nvPr/>
        </p:nvSpPr>
        <p:spPr bwMode="auto">
          <a:xfrm>
            <a:off x="508001" y="1537981"/>
            <a:ext cx="11453283"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0" algn="ctr" eaLnBrk="1" hangingPunct="1"/>
            <a:r>
              <a:rPr lang="en-US" sz="3600" b="1" dirty="0">
                <a:solidFill>
                  <a:srgbClr val="FF0000"/>
                </a:solidFill>
                <a:effectLst>
                  <a:outerShdw blurRad="38100" dist="38100" dir="2700000" algn="tl">
                    <a:srgbClr val="000000">
                      <a:alpha val="43137"/>
                    </a:srgbClr>
                  </a:outerShdw>
                </a:effectLst>
                <a:cs typeface="Times New Roman" panose="02020603050405020304" pitchFamily="18" charset="0"/>
              </a:rPr>
              <a:t>TIẾT 114.</a:t>
            </a:r>
          </a:p>
          <a:p>
            <a:pPr lvl="0" algn="ctr" eaLnBrk="1" hangingPunct="1"/>
            <a:r>
              <a:rPr lang="en-US" sz="3600" b="1" dirty="0">
                <a:solidFill>
                  <a:srgbClr val="FF0000"/>
                </a:solidFill>
                <a:effectLst>
                  <a:outerShdw blurRad="38100" dist="38100" dir="2700000" algn="tl">
                    <a:srgbClr val="000000">
                      <a:alpha val="43137"/>
                    </a:srgbClr>
                  </a:outerShdw>
                </a:effectLst>
                <a:cs typeface="Times New Roman" panose="02020603050405020304" pitchFamily="18" charset="0"/>
              </a:rPr>
              <a:t>NGHỊ LUẬN VỀ TÁC PHẨM TRUYỆN </a:t>
            </a:r>
            <a:endParaRPr lang="en-US" sz="3600" b="1" dirty="0" smtClean="0">
              <a:solidFill>
                <a:srgbClr val="FF0000"/>
              </a:solidFill>
              <a:effectLst>
                <a:outerShdw blurRad="38100" dist="38100" dir="2700000" algn="tl">
                  <a:srgbClr val="000000">
                    <a:alpha val="43137"/>
                  </a:srgbClr>
                </a:outerShdw>
              </a:effectLst>
              <a:cs typeface="Times New Roman" panose="02020603050405020304" pitchFamily="18" charset="0"/>
            </a:endParaRPr>
          </a:p>
          <a:p>
            <a:pPr lvl="0" algn="ctr" eaLnBrk="1" hangingPunct="1"/>
            <a:r>
              <a:rPr lang="en-US" sz="3600" b="1" dirty="0" smtClean="0">
                <a:solidFill>
                  <a:srgbClr val="FF0000"/>
                </a:solidFill>
                <a:effectLst>
                  <a:outerShdw blurRad="38100" dist="38100" dir="2700000" algn="tl">
                    <a:srgbClr val="000000">
                      <a:alpha val="43137"/>
                    </a:srgbClr>
                  </a:outerShdw>
                </a:effectLst>
                <a:cs typeface="Times New Roman" panose="02020603050405020304" pitchFamily="18" charset="0"/>
              </a:rPr>
              <a:t>(</a:t>
            </a:r>
            <a:r>
              <a:rPr lang="en-US" sz="3600" b="1" dirty="0">
                <a:solidFill>
                  <a:srgbClr val="FF0000"/>
                </a:solidFill>
                <a:effectLst>
                  <a:outerShdw blurRad="38100" dist="38100" dir="2700000" algn="tl">
                    <a:srgbClr val="000000">
                      <a:alpha val="43137"/>
                    </a:srgbClr>
                  </a:outerShdw>
                </a:effectLst>
                <a:cs typeface="Times New Roman" panose="02020603050405020304" pitchFamily="18" charset="0"/>
              </a:rPr>
              <a:t>HOẶC ĐOẠN TRÍCH)</a:t>
            </a:r>
          </a:p>
          <a:p>
            <a:pPr algn="ctr" eaLnBrk="1" fontAlgn="base" hangingPunct="1">
              <a:spcBef>
                <a:spcPct val="0"/>
              </a:spcBef>
              <a:spcAft>
                <a:spcPct val="0"/>
              </a:spcAft>
            </a:pPr>
            <a:endParaRPr lang="en-US" altLang="en-US" sz="2800" b="1" dirty="0" smtClean="0">
              <a:solidFill>
                <a:srgbClr val="FF0000"/>
              </a:solidFill>
              <a:cs typeface="Times New Roman" pitchFamily="18" charset="0"/>
              <a:sym typeface="Arial" pitchFamily="34" charset="0"/>
            </a:endParaRPr>
          </a:p>
        </p:txBody>
      </p:sp>
      <p:grpSp>
        <p:nvGrpSpPr>
          <p:cNvPr id="23559" name="Group 1"/>
          <p:cNvGrpSpPr>
            <a:grpSpLocks/>
          </p:cNvGrpSpPr>
          <p:nvPr/>
        </p:nvGrpSpPr>
        <p:grpSpPr bwMode="auto">
          <a:xfrm>
            <a:off x="1676402" y="5049841"/>
            <a:ext cx="9486900" cy="1366837"/>
            <a:chOff x="777875" y="4800600"/>
            <a:chExt cx="7604125" cy="2133600"/>
          </a:xfrm>
        </p:grpSpPr>
        <p:pic>
          <p:nvPicPr>
            <p:cNvPr id="23563" name="Picture 4" descr="daisy_button_pink_hb"/>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5257800"/>
              <a:ext cx="350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5" descr="daisy_button_white_hb"/>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05100" y="53340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Picture 6" descr="daisy_button_white_hb"/>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143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7" descr="daisy_button_pink_hb"/>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6388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8" descr="daisy_button_pink_hb"/>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867400"/>
              <a:ext cx="106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Picture 9" descr="daisy_button_pink_hb"/>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60198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9" name="Picture 10" descr="daisy_button_pink_hb"/>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5486400"/>
              <a:ext cx="83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0" name="Picture 11"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324600" y="52578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1" name="Picture 12" descr="daisy_button_pink_hb"/>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5410200"/>
              <a:ext cx="762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2" name="Picture 13"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1752600" y="52959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3" name="Picture 14"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858000" y="51816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4" name="Picture 15"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858000" y="56388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5" name="Picture 16"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239000" y="5181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6" name="Picture 17" descr="daisy_button_pink_hb"/>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696200" y="4800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7" name="Picture 18" descr="daisy_button_pink_hb"/>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2057400" y="5486400"/>
              <a:ext cx="762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8" name="Picture 19"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2019300" y="58293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9" name="Picture 20" descr="daisy_button_blue_hb"/>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324600" y="56388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80" name="Picture 21" descr="daisy_button_pink_hb"/>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5257800"/>
              <a:ext cx="6858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81" name="Picture 22" descr="daisy_button_pink_hb"/>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777875" y="4953000"/>
              <a:ext cx="7461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560" name="Picture 6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640006">
            <a:off x="10864853" y="5411788"/>
            <a:ext cx="1299633"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WordArt 7"/>
          <p:cNvSpPr>
            <a:spLocks noChangeArrowheads="1" noChangeShapeType="1" noTextEdit="1"/>
          </p:cNvSpPr>
          <p:nvPr/>
        </p:nvSpPr>
        <p:spPr bwMode="auto">
          <a:xfrm>
            <a:off x="1703917" y="1752603"/>
            <a:ext cx="9040283" cy="4106863"/>
          </a:xfrm>
          <a:prstGeom prst="rect">
            <a:avLst/>
          </a:prstGeom>
        </p:spPr>
        <p:txBody>
          <a:bodyPr spcFirstLastPara="1" wrap="none" fromWordArt="1">
            <a:prstTxWarp prst="textArchUp">
              <a:avLst>
                <a:gd name="adj" fmla="val 10670254"/>
              </a:avLst>
            </a:prstTxWarp>
          </a:bodyPr>
          <a:lstStyle/>
          <a:p>
            <a:pPr fontAlgn="base">
              <a:spcBef>
                <a:spcPct val="0"/>
              </a:spcBef>
              <a:spcAft>
                <a:spcPct val="0"/>
              </a:spcAft>
            </a:pPr>
            <a:endParaRPr lang="en-US" sz="4500" b="1" i="1" kern="10" smtClean="0">
              <a:ln w="9525">
                <a:solidFill>
                  <a:srgbClr val="FFFFFF"/>
                </a:solidFill>
                <a:round/>
                <a:headEnd/>
                <a:tailEnd/>
              </a:ln>
              <a:solidFill>
                <a:srgbClr val="4BACC6"/>
              </a:solidFill>
              <a:effectLst>
                <a:outerShdw blurRad="12700" dist="38100" dir="2700000" algn="tl" rotWithShape="0">
                  <a:srgbClr val="93CDDD"/>
                </a:outerShdw>
              </a:effectLst>
              <a:latin typeface="Times New Roman"/>
              <a:cs typeface="Times New Roman"/>
            </a:endParaRPr>
          </a:p>
        </p:txBody>
      </p:sp>
      <p:pic>
        <p:nvPicPr>
          <p:cNvPr id="23562" name="Picture 6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5086" y="5461001"/>
            <a:ext cx="14382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46620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12"/>
          <p:cNvSpPr txBox="1">
            <a:spLocks noChangeArrowheads="1"/>
          </p:cNvSpPr>
          <p:nvPr/>
        </p:nvSpPr>
        <p:spPr bwMode="auto">
          <a:xfrm>
            <a:off x="4167212" y="397768"/>
            <a:ext cx="2819400" cy="523220"/>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VnTimeH" pitchFamily="34" charset="0"/>
                <a:ea typeface="+mn-ea"/>
                <a:cs typeface="+mn-cs"/>
              </a:rPr>
              <a:t>§</a:t>
            </a:r>
            <a:r>
              <a:rPr kumimoji="0" lang="en-US" sz="28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VnTimeH" pitchFamily="34" charset="0"/>
                <a:ea typeface="+mn-ea"/>
                <a:cs typeface="+mn-cs"/>
              </a:rPr>
              <a:t>o¹n </a:t>
            </a:r>
            <a:r>
              <a:rPr lang="en-US" sz="2800" b="1" cap="all"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nTimeH" pitchFamily="34" charset="0"/>
              </a:rPr>
              <a:t>4</a:t>
            </a:r>
            <a:endPar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VnTimeH" pitchFamily="34" charset="0"/>
              <a:ea typeface="+mn-ea"/>
              <a:cs typeface="+mn-cs"/>
            </a:endParaRPr>
          </a:p>
        </p:txBody>
      </p:sp>
      <p:grpSp>
        <p:nvGrpSpPr>
          <p:cNvPr id="21" name="Group 2"/>
          <p:cNvGrpSpPr>
            <a:grpSpLocks noRot="1"/>
          </p:cNvGrpSpPr>
          <p:nvPr/>
        </p:nvGrpSpPr>
        <p:grpSpPr bwMode="auto">
          <a:xfrm>
            <a:off x="94129" y="988224"/>
            <a:ext cx="11981331" cy="5775647"/>
            <a:chOff x="192" y="672"/>
            <a:chExt cx="5376" cy="3158"/>
          </a:xfrm>
          <a:solidFill>
            <a:schemeClr val="bg1">
              <a:lumMod val="95000"/>
            </a:schemeClr>
          </a:solidFill>
        </p:grpSpPr>
        <p:sp>
          <p:nvSpPr>
            <p:cNvPr id="22" name="Rectangle 3"/>
            <p:cNvSpPr>
              <a:spLocks noChangeArrowheads="1"/>
            </p:cNvSpPr>
            <p:nvPr/>
          </p:nvSpPr>
          <p:spPr bwMode="auto">
            <a:xfrm>
              <a:off x="192" y="672"/>
              <a:ext cx="1104" cy="1056"/>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Luận</a:t>
              </a: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điểm</a:t>
              </a:r>
              <a:endParaRPr kumimoji="0" lang="en-US" alt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anose="020B0604020202020204" pitchFamily="34" charset="0"/>
              </a:endParaRPr>
            </a:p>
          </p:txBody>
        </p:sp>
        <p:sp>
          <p:nvSpPr>
            <p:cNvPr id="23" name="Rectangle 4"/>
            <p:cNvSpPr>
              <a:spLocks noChangeArrowheads="1"/>
            </p:cNvSpPr>
            <p:nvPr/>
          </p:nvSpPr>
          <p:spPr bwMode="auto">
            <a:xfrm>
              <a:off x="1296" y="672"/>
              <a:ext cx="4272" cy="1056"/>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5"/>
            <p:cNvSpPr>
              <a:spLocks noChangeArrowheads="1"/>
            </p:cNvSpPr>
            <p:nvPr/>
          </p:nvSpPr>
          <p:spPr bwMode="auto">
            <a:xfrm>
              <a:off x="192" y="1728"/>
              <a:ext cx="1104" cy="912"/>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Luận</a:t>
              </a: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cứ</a:t>
              </a:r>
              <a:endParaRPr kumimoji="0" lang="en-US" alt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anose="020B0604020202020204" pitchFamily="34" charset="0"/>
              </a:endParaRPr>
            </a:p>
          </p:txBody>
        </p:sp>
        <p:sp>
          <p:nvSpPr>
            <p:cNvPr id="25" name="Rectangle 6"/>
            <p:cNvSpPr>
              <a:spLocks noChangeArrowheads="1"/>
            </p:cNvSpPr>
            <p:nvPr/>
          </p:nvSpPr>
          <p:spPr bwMode="auto">
            <a:xfrm>
              <a:off x="1296" y="1728"/>
              <a:ext cx="4272" cy="912"/>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7"/>
            <p:cNvSpPr>
              <a:spLocks noChangeArrowheads="1"/>
            </p:cNvSpPr>
            <p:nvPr/>
          </p:nvSpPr>
          <p:spPr bwMode="auto">
            <a:xfrm>
              <a:off x="192" y="2640"/>
              <a:ext cx="1104" cy="595"/>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Phép</a:t>
              </a: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lập</a:t>
              </a: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luận</a:t>
              </a:r>
              <a:endParaRPr kumimoji="0" lang="en-US" alt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anose="020B0604020202020204" pitchFamily="34" charset="0"/>
              </a:endParaRPr>
            </a:p>
          </p:txBody>
        </p:sp>
        <p:sp>
          <p:nvSpPr>
            <p:cNvPr id="27" name="Rectangle 8"/>
            <p:cNvSpPr>
              <a:spLocks noChangeArrowheads="1"/>
            </p:cNvSpPr>
            <p:nvPr/>
          </p:nvSpPr>
          <p:spPr bwMode="auto">
            <a:xfrm>
              <a:off x="1296" y="2640"/>
              <a:ext cx="4272" cy="595"/>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9"/>
            <p:cNvSpPr>
              <a:spLocks noChangeArrowheads="1"/>
            </p:cNvSpPr>
            <p:nvPr/>
          </p:nvSpPr>
          <p:spPr bwMode="auto">
            <a:xfrm>
              <a:off x="192" y="3235"/>
              <a:ext cx="1104" cy="595"/>
            </a:xfrm>
            <a:prstGeom prst="rect">
              <a:avLst/>
            </a:prstGeom>
            <a:grp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Kiểu</a:t>
              </a: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đoạn</a:t>
              </a:r>
              <a:r>
                <a:rPr kumimoji="0" lang="en-US" alt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0" lang="en-US" altLang="en-US"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rPr>
                <a:t>văn</a:t>
              </a:r>
              <a:endParaRPr kumimoji="0" lang="en-US" alt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anose="020B0604020202020204" pitchFamily="34" charset="0"/>
              </a:endParaRPr>
            </a:p>
          </p:txBody>
        </p:sp>
        <p:sp>
          <p:nvSpPr>
            <p:cNvPr id="29" name="Rectangle 10"/>
            <p:cNvSpPr>
              <a:spLocks noChangeArrowheads="1"/>
            </p:cNvSpPr>
            <p:nvPr/>
          </p:nvSpPr>
          <p:spPr bwMode="auto">
            <a:xfrm>
              <a:off x="1296" y="3235"/>
              <a:ext cx="4272" cy="595"/>
            </a:xfrm>
            <a:prstGeom prst="rect">
              <a:avLst/>
            </a:prstGeom>
            <a:grp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Line 11"/>
            <p:cNvSpPr>
              <a:spLocks noChangeShapeType="1"/>
            </p:cNvSpPr>
            <p:nvPr/>
          </p:nvSpPr>
          <p:spPr bwMode="auto">
            <a:xfrm>
              <a:off x="1296" y="672"/>
              <a:ext cx="0" cy="3158"/>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1" name="Line 12"/>
            <p:cNvSpPr>
              <a:spLocks noChangeShapeType="1"/>
            </p:cNvSpPr>
            <p:nvPr/>
          </p:nvSpPr>
          <p:spPr bwMode="auto">
            <a:xfrm>
              <a:off x="192" y="1728"/>
              <a:ext cx="5376"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2" name="Line 13"/>
            <p:cNvSpPr>
              <a:spLocks noChangeShapeType="1"/>
            </p:cNvSpPr>
            <p:nvPr/>
          </p:nvSpPr>
          <p:spPr bwMode="auto">
            <a:xfrm>
              <a:off x="192" y="2640"/>
              <a:ext cx="5376"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3" name="Line 14"/>
            <p:cNvSpPr>
              <a:spLocks noChangeShapeType="1"/>
            </p:cNvSpPr>
            <p:nvPr/>
          </p:nvSpPr>
          <p:spPr bwMode="auto">
            <a:xfrm>
              <a:off x="192" y="3235"/>
              <a:ext cx="5376"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4" name="Line 15"/>
            <p:cNvSpPr>
              <a:spLocks noChangeShapeType="1"/>
            </p:cNvSpPr>
            <p:nvPr/>
          </p:nvSpPr>
          <p:spPr bwMode="auto">
            <a:xfrm>
              <a:off x="192" y="672"/>
              <a:ext cx="0" cy="3158"/>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5" name="Line 16"/>
            <p:cNvSpPr>
              <a:spLocks noChangeShapeType="1"/>
            </p:cNvSpPr>
            <p:nvPr/>
          </p:nvSpPr>
          <p:spPr bwMode="auto">
            <a:xfrm>
              <a:off x="5568" y="672"/>
              <a:ext cx="0" cy="3158"/>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6" name="Line 17"/>
            <p:cNvSpPr>
              <a:spLocks noChangeShapeType="1"/>
            </p:cNvSpPr>
            <p:nvPr/>
          </p:nvSpPr>
          <p:spPr bwMode="auto">
            <a:xfrm>
              <a:off x="192" y="672"/>
              <a:ext cx="5376"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7" name="Line 18"/>
            <p:cNvSpPr>
              <a:spLocks noChangeShapeType="1"/>
            </p:cNvSpPr>
            <p:nvPr/>
          </p:nvSpPr>
          <p:spPr bwMode="auto">
            <a:xfrm>
              <a:off x="192" y="3830"/>
              <a:ext cx="5376" cy="0"/>
            </a:xfrm>
            <a:prstGeom prst="line">
              <a:avLst/>
            </a:prstGeom>
            <a:grpFill/>
            <a:ln w="12700" algn="ctr">
              <a:solidFill>
                <a:srgbClr val="0066FF"/>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sp>
        <p:nvSpPr>
          <p:cNvPr id="38" name="Text Box 24"/>
          <p:cNvSpPr txBox="1">
            <a:spLocks noChangeArrowheads="1"/>
          </p:cNvSpPr>
          <p:nvPr/>
        </p:nvSpPr>
        <p:spPr bwMode="auto">
          <a:xfrm>
            <a:off x="2554582" y="1165136"/>
            <a:ext cx="952087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200" dirty="0">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Công</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việc</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vất</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vả</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có</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những</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đóng</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góp</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quan</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trọng</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cho</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đất</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nước</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như</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thế</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nhưng</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người</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thanh</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niên</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hiếu</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khách</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và</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sôi</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nổi</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ấy</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lại</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rất</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khiêm</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1" u="none" strike="noStrike" cap="none" normalizeH="0" baseline="0" dirty="0" err="1"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tốn</a:t>
            </a:r>
            <a:r>
              <a:rPr kumimoji="0" lang="en-US" altLang="en-US" sz="3200" b="1" i="1"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anose="02020603050405020304" pitchFamily="18" charset="0"/>
              </a:rPr>
              <a:t>.</a:t>
            </a:r>
            <a:endParaRPr kumimoji="0" lang="en-US" altLang="en-US" sz="32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anose="020B0604020202020204" pitchFamily="34" charset="0"/>
            </a:endParaRPr>
          </a:p>
        </p:txBody>
      </p:sp>
      <p:sp>
        <p:nvSpPr>
          <p:cNvPr id="39" name="Text Box 25"/>
          <p:cNvSpPr txBox="1">
            <a:spLocks noChangeArrowheads="1"/>
          </p:cNvSpPr>
          <p:nvPr/>
        </p:nvSpPr>
        <p:spPr bwMode="auto">
          <a:xfrm>
            <a:off x="2554580" y="2993847"/>
            <a:ext cx="866506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Thấy</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đóng</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góp</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của</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mình</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là</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nhỏ</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bé</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Ngượng</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khi</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hoạ</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sĩ</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vẽ</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chân</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dung.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Giới</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thiệu</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người</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khác</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xứng</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đáng</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rPr>
              <a:t>hơn</a:t>
            </a:r>
            <a:r>
              <a:rPr kumimoji="0" lang="en-US" altLang="en-US" sz="3200" b="1" i="0" u="none" strike="noStrike" cap="none" normalizeH="0" baseline="0" dirty="0" smtClean="0">
                <a:ln>
                  <a:noFill/>
                </a:ln>
                <a:solidFill>
                  <a:srgbClr val="002060"/>
                </a:solidFill>
                <a:effectLst/>
                <a:latin typeface="Times New Roman" panose="02020603050405020304" pitchFamily="18" charset="0"/>
              </a:rPr>
              <a:t>.</a:t>
            </a:r>
            <a:endParaRPr kumimoji="0" lang="en-US" altLang="en-US" sz="3200" b="0" i="0" u="none" strike="noStrike" cap="none" normalizeH="0" baseline="0" dirty="0" smtClean="0">
              <a:ln>
                <a:noFill/>
              </a:ln>
              <a:solidFill>
                <a:srgbClr val="002060"/>
              </a:solidFill>
              <a:effectLst/>
              <a:latin typeface="Arial" panose="020B0604020202020204" pitchFamily="34" charset="0"/>
            </a:endParaRPr>
          </a:p>
        </p:txBody>
      </p:sp>
      <p:sp>
        <p:nvSpPr>
          <p:cNvPr id="40" name="Text Box 28"/>
          <p:cNvSpPr txBox="1">
            <a:spLocks noChangeArrowheads="1"/>
          </p:cNvSpPr>
          <p:nvPr/>
        </p:nvSpPr>
        <p:spPr bwMode="auto">
          <a:xfrm>
            <a:off x="2571330" y="4597507"/>
            <a:ext cx="823716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Phân</a:t>
            </a:r>
            <a:r>
              <a:rPr kumimoji="0" lang="en-US" altLang="en-US" sz="3200" b="1"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tích</a:t>
            </a:r>
            <a:endParaRPr lang="en-US" altLang="en-US" sz="3200" b="1" dirty="0">
              <a:solidFill>
                <a:srgbClr val="002060"/>
              </a:solidFill>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Chứng</a:t>
            </a:r>
            <a:r>
              <a:rPr kumimoji="0" lang="en-US" altLang="en-US" sz="3200" b="1"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minh</a:t>
            </a:r>
            <a:endParaRPr kumimoji="0" lang="en-US" altLang="en-US" sz="32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p:txBody>
      </p:sp>
      <p:sp>
        <p:nvSpPr>
          <p:cNvPr id="41" name="Text Box 29"/>
          <p:cNvSpPr txBox="1">
            <a:spLocks noChangeArrowheads="1"/>
          </p:cNvSpPr>
          <p:nvPr/>
        </p:nvSpPr>
        <p:spPr bwMode="auto">
          <a:xfrm>
            <a:off x="2571330" y="5913763"/>
            <a:ext cx="267440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Diễn</a:t>
            </a:r>
            <a:r>
              <a:rPr kumimoji="0" lang="en-US" altLang="en-US" sz="3200" b="1" i="0" u="none" strike="noStrike" cap="none" normalizeH="0" baseline="0" dirty="0"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 </a:t>
            </a:r>
            <a:r>
              <a:rPr kumimoji="0" lang="en-US" altLang="en-US" sz="3200" b="1" i="0" u="none" strike="noStrike" cap="none" normalizeH="0" baseline="0" dirty="0" err="1" smtClean="0">
                <a:ln>
                  <a:noFill/>
                </a:ln>
                <a:solidFill>
                  <a:srgbClr val="002060"/>
                </a:solidFill>
                <a:effectLst>
                  <a:outerShdw blurRad="38100" dist="38100" dir="2700000" algn="tl">
                    <a:srgbClr val="000000">
                      <a:alpha val="43137"/>
                    </a:srgbClr>
                  </a:outerShdw>
                </a:effectLst>
                <a:latin typeface="Times New Roman" panose="02020603050405020304" pitchFamily="18" charset="0"/>
              </a:rPr>
              <a:t>dịch</a:t>
            </a:r>
            <a:endParaRPr kumimoji="0" lang="en-US" altLang="en-US" sz="3200" b="0" i="0" u="none" strike="noStrike" cap="none" normalizeH="0" baseline="0" dirty="0" smtClean="0">
              <a:ln>
                <a:noFill/>
              </a:ln>
              <a:solidFill>
                <a:srgbClr val="002060"/>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410008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500" fill="hold"/>
                                        <p:tgtEl>
                                          <p:spTgt spid="41"/>
                                        </p:tgtEl>
                                        <p:attrNameLst>
                                          <p:attrName>ppt_w</p:attrName>
                                        </p:attrNameLst>
                                      </p:cBhvr>
                                      <p:tavLst>
                                        <p:tav tm="0">
                                          <p:val>
                                            <p:fltVal val="0"/>
                                          </p:val>
                                        </p:tav>
                                        <p:tav tm="100000">
                                          <p:val>
                                            <p:strVal val="#ppt_w"/>
                                          </p:val>
                                        </p:tav>
                                      </p:tavLst>
                                    </p:anim>
                                    <p:anim calcmode="lin" valueType="num">
                                      <p:cBhvr>
                                        <p:cTn id="28" dur="500" fill="hold"/>
                                        <p:tgtEl>
                                          <p:spTgt spid="41"/>
                                        </p:tgtEl>
                                        <p:attrNameLst>
                                          <p:attrName>ppt_h</p:attrName>
                                        </p:attrNameLst>
                                      </p:cBhvr>
                                      <p:tavLst>
                                        <p:tav tm="0">
                                          <p:val>
                                            <p:fltVal val="0"/>
                                          </p:val>
                                        </p:tav>
                                        <p:tav tm="100000">
                                          <p:val>
                                            <p:strVal val="#ppt_h"/>
                                          </p:val>
                                        </p:tav>
                                      </p:tavLst>
                                    </p:anim>
                                    <p:animEffect transition="in" filter="fade">
                                      <p:cBhvr>
                                        <p:cTn id="2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44"/>
          <p:cNvSpPr txBox="1">
            <a:spLocks noChangeArrowheads="1"/>
          </p:cNvSpPr>
          <p:nvPr/>
        </p:nvSpPr>
        <p:spPr bwMode="auto">
          <a:xfrm>
            <a:off x="2667000" y="4267203"/>
            <a:ext cx="3200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endParaRPr lang="en-US" altLang="en-US" sz="2000">
              <a:latin typeface=".VnArial" panose="020B7200000000000000" pitchFamily="34" charset="0"/>
            </a:endParaRPr>
          </a:p>
        </p:txBody>
      </p:sp>
      <p:sp>
        <p:nvSpPr>
          <p:cNvPr id="91282" name="Text Box 146"/>
          <p:cNvSpPr txBox="1">
            <a:spLocks noChangeArrowheads="1"/>
          </p:cNvSpPr>
          <p:nvPr/>
        </p:nvSpPr>
        <p:spPr bwMode="auto">
          <a:xfrm>
            <a:off x="4175971" y="85346"/>
            <a:ext cx="2396708" cy="584775"/>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defRPr/>
            </a:pPr>
            <a:r>
              <a:rPr lang="en-US" sz="3200" b="1" u="sng" dirty="0" err="1">
                <a:ln w="11430">
                  <a:solidFill>
                    <a:srgbClr val="FF0000"/>
                  </a:solidFill>
                </a:ln>
                <a:solidFill>
                  <a:srgbClr val="C00000"/>
                </a:solidFill>
                <a:effectLst>
                  <a:outerShdw blurRad="50800" dist="39000" dir="5460000" algn="tl">
                    <a:srgbClr val="000000">
                      <a:alpha val="38000"/>
                    </a:srgbClr>
                  </a:outerShdw>
                </a:effectLst>
                <a:latin typeface=".VnTimeH" pitchFamily="34" charset="0"/>
              </a:rPr>
              <a:t>Bè</a:t>
            </a:r>
            <a:r>
              <a:rPr lang="en-US" sz="3200" b="1" u="sng" dirty="0">
                <a:ln w="11430">
                  <a:solidFill>
                    <a:srgbClr val="FF0000"/>
                  </a:solidFill>
                </a:ln>
                <a:solidFill>
                  <a:srgbClr val="C00000"/>
                </a:solidFill>
                <a:effectLst>
                  <a:outerShdw blurRad="50800" dist="39000" dir="5460000" algn="tl">
                    <a:srgbClr val="000000">
                      <a:alpha val="38000"/>
                    </a:srgbClr>
                  </a:outerShdw>
                </a:effectLst>
                <a:latin typeface=".VnTimeH" pitchFamily="34" charset="0"/>
              </a:rPr>
              <a:t> </a:t>
            </a:r>
            <a:r>
              <a:rPr lang="en-US" sz="3200" b="1" u="sng" dirty="0" err="1">
                <a:ln w="11430">
                  <a:solidFill>
                    <a:srgbClr val="FF0000"/>
                  </a:solidFill>
                </a:ln>
                <a:solidFill>
                  <a:srgbClr val="C00000"/>
                </a:solidFill>
                <a:effectLst>
                  <a:outerShdw blurRad="50800" dist="39000" dir="5460000" algn="tl">
                    <a:srgbClr val="000000">
                      <a:alpha val="38000"/>
                    </a:srgbClr>
                  </a:outerShdw>
                </a:effectLst>
                <a:latin typeface=".VnTimeH" pitchFamily="34" charset="0"/>
              </a:rPr>
              <a:t>côc</a:t>
            </a:r>
            <a:r>
              <a:rPr lang="en-US" sz="3200" b="1" dirty="0">
                <a:ln w="11430">
                  <a:solidFill>
                    <a:srgbClr val="FF0000"/>
                  </a:solidFill>
                </a:ln>
                <a:solidFill>
                  <a:srgbClr val="C00000"/>
                </a:solidFill>
                <a:effectLst>
                  <a:outerShdw blurRad="50800" dist="39000" dir="5460000" algn="tl">
                    <a:srgbClr val="000000">
                      <a:alpha val="38000"/>
                    </a:srgbClr>
                  </a:outerShdw>
                </a:effectLst>
                <a:latin typeface=".VnTime" pitchFamily="34" charset="0"/>
              </a:rPr>
              <a:t>:</a:t>
            </a:r>
          </a:p>
        </p:txBody>
      </p:sp>
      <p:sp>
        <p:nvSpPr>
          <p:cNvPr id="91284" name="Text Box 148"/>
          <p:cNvSpPr txBox="1">
            <a:spLocks noChangeArrowheads="1"/>
          </p:cNvSpPr>
          <p:nvPr/>
        </p:nvSpPr>
        <p:spPr bwMode="auto">
          <a:xfrm>
            <a:off x="246843" y="609602"/>
            <a:ext cx="82274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b="1" dirty="0">
                <a:solidFill>
                  <a:srgbClr val="FF0000"/>
                </a:solidFill>
                <a:latin typeface=".VnTime" panose="020B7200000000000000" pitchFamily="34" charset="0"/>
              </a:rPr>
              <a:t>a. </a:t>
            </a:r>
            <a:r>
              <a:rPr lang="en-US" altLang="en-US" sz="2800" b="1" u="sng" dirty="0" err="1">
                <a:solidFill>
                  <a:srgbClr val="FF0000"/>
                </a:solidFill>
                <a:latin typeface=".VnTime" panose="020B7200000000000000" pitchFamily="34" charset="0"/>
              </a:rPr>
              <a:t>Më</a:t>
            </a:r>
            <a:r>
              <a:rPr lang="en-US" altLang="en-US" sz="2800" b="1" u="sng" dirty="0">
                <a:solidFill>
                  <a:srgbClr val="FF0000"/>
                </a:solidFill>
                <a:latin typeface=".VnTime" panose="020B7200000000000000" pitchFamily="34" charset="0"/>
              </a:rPr>
              <a:t> </a:t>
            </a:r>
            <a:r>
              <a:rPr lang="en-US" altLang="en-US" sz="2800" b="1" u="sng" dirty="0" err="1">
                <a:solidFill>
                  <a:srgbClr val="FF0000"/>
                </a:solidFill>
                <a:latin typeface=".VnTime" panose="020B7200000000000000" pitchFamily="34" charset="0"/>
              </a:rPr>
              <a:t>bµi</a:t>
            </a:r>
            <a:r>
              <a:rPr lang="en-US" altLang="en-US" sz="2800" b="1" u="sng" dirty="0">
                <a:solidFill>
                  <a:srgbClr val="FF0000"/>
                </a:solidFill>
                <a:latin typeface=".VnTime" panose="020B7200000000000000" pitchFamily="34" charset="0"/>
              </a:rPr>
              <a:t> </a:t>
            </a:r>
            <a:r>
              <a:rPr lang="en-US" altLang="en-US" sz="2800" b="1" dirty="0">
                <a:solidFill>
                  <a:srgbClr val="FF0000"/>
                </a:solidFill>
                <a:latin typeface=".VnTime" panose="020B7200000000000000" pitchFamily="34" charset="0"/>
              </a:rPr>
              <a:t> </a:t>
            </a:r>
            <a:r>
              <a:rPr lang="en-US" altLang="en-US" sz="2800" dirty="0">
                <a:solidFill>
                  <a:srgbClr val="0000FF"/>
                </a:solidFill>
                <a:latin typeface=".VnTime" panose="020B7200000000000000" pitchFamily="34" charset="0"/>
              </a:rPr>
              <a:t>(§o¹n I) </a:t>
            </a:r>
            <a:r>
              <a:rPr lang="en-US" altLang="en-US" sz="2800" dirty="0">
                <a:latin typeface=".VnTime" panose="020B7200000000000000" pitchFamily="34" charset="0"/>
              </a:rPr>
              <a:t>: </a:t>
            </a:r>
            <a:r>
              <a:rPr lang="en-US" altLang="en-US" sz="2800" b="1" dirty="0" err="1">
                <a:solidFill>
                  <a:srgbClr val="7030A0"/>
                </a:solidFill>
                <a:latin typeface=".VnTime" panose="020B7200000000000000" pitchFamily="34" charset="0"/>
              </a:rPr>
              <a:t>Nªu</a:t>
            </a:r>
            <a:r>
              <a:rPr lang="en-US" altLang="en-US" sz="2800" b="1" dirty="0">
                <a:solidFill>
                  <a:srgbClr val="7030A0"/>
                </a:solidFill>
                <a:latin typeface=".VnTime" panose="020B7200000000000000" pitchFamily="34" charset="0"/>
              </a:rPr>
              <a:t> </a:t>
            </a:r>
            <a:r>
              <a:rPr lang="en-US" altLang="en-US" sz="2800" b="1" dirty="0" err="1">
                <a:solidFill>
                  <a:srgbClr val="7030A0"/>
                </a:solidFill>
                <a:latin typeface=".VnTime" panose="020B7200000000000000" pitchFamily="34" charset="0"/>
              </a:rPr>
              <a:t>vÊn</a:t>
            </a:r>
            <a:r>
              <a:rPr lang="en-US" altLang="en-US" sz="2800" b="1" dirty="0">
                <a:solidFill>
                  <a:srgbClr val="7030A0"/>
                </a:solidFill>
                <a:latin typeface=".VnTime" panose="020B7200000000000000" pitchFamily="34" charset="0"/>
              </a:rPr>
              <a:t> ®Ò </a:t>
            </a:r>
            <a:r>
              <a:rPr lang="en-US" altLang="en-US" sz="2800" b="1" dirty="0" err="1">
                <a:solidFill>
                  <a:srgbClr val="7030A0"/>
                </a:solidFill>
                <a:latin typeface=".VnTime" panose="020B7200000000000000" pitchFamily="34" charset="0"/>
              </a:rPr>
              <a:t>nghÞ</a:t>
            </a:r>
            <a:r>
              <a:rPr lang="en-US" altLang="en-US" sz="2800" b="1" dirty="0">
                <a:solidFill>
                  <a:srgbClr val="7030A0"/>
                </a:solidFill>
                <a:latin typeface=".VnTime" panose="020B7200000000000000" pitchFamily="34" charset="0"/>
              </a:rPr>
              <a:t> </a:t>
            </a:r>
            <a:r>
              <a:rPr lang="en-US" altLang="en-US" sz="2800" b="1" dirty="0" err="1" smtClean="0">
                <a:solidFill>
                  <a:srgbClr val="7030A0"/>
                </a:solidFill>
                <a:latin typeface=".VnTime" panose="020B7200000000000000" pitchFamily="34" charset="0"/>
              </a:rPr>
              <a:t>luËn</a:t>
            </a:r>
            <a:r>
              <a:rPr lang="en-US" altLang="en-US" sz="2800" b="1" dirty="0" smtClean="0">
                <a:solidFill>
                  <a:srgbClr val="7030A0"/>
                </a:solidFill>
                <a:latin typeface=".VnTime" panose="020B7200000000000000" pitchFamily="34" charset="0"/>
              </a:rPr>
              <a:t>.</a:t>
            </a:r>
            <a:endParaRPr lang="en-US" altLang="en-US" sz="2800" b="1" dirty="0">
              <a:latin typeface=".VnTime" panose="020B7200000000000000" pitchFamily="34" charset="0"/>
            </a:endParaRPr>
          </a:p>
        </p:txBody>
      </p:sp>
      <p:sp>
        <p:nvSpPr>
          <p:cNvPr id="91290" name="Text Box 154"/>
          <p:cNvSpPr txBox="1">
            <a:spLocks noChangeArrowheads="1"/>
          </p:cNvSpPr>
          <p:nvPr/>
        </p:nvSpPr>
        <p:spPr bwMode="auto">
          <a:xfrm>
            <a:off x="181377" y="2752865"/>
            <a:ext cx="1188788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938588" indent="-39385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2600" b="1" dirty="0">
                <a:solidFill>
                  <a:srgbClr val="FF0000"/>
                </a:solidFill>
                <a:latin typeface=".VnTime" panose="020B7200000000000000" pitchFamily="34" charset="0"/>
              </a:rPr>
              <a:t>b. </a:t>
            </a:r>
            <a:r>
              <a:rPr lang="en-US" altLang="en-US" sz="2600" b="1" u="sng" dirty="0" err="1">
                <a:solidFill>
                  <a:srgbClr val="FF0000"/>
                </a:solidFill>
                <a:latin typeface=".VnTime" panose="020B7200000000000000" pitchFamily="34" charset="0"/>
              </a:rPr>
              <a:t>Th©n</a:t>
            </a:r>
            <a:r>
              <a:rPr lang="en-US" altLang="en-US" sz="2600" b="1" u="sng" dirty="0">
                <a:solidFill>
                  <a:srgbClr val="FF0000"/>
                </a:solidFill>
                <a:latin typeface=".VnTime" panose="020B7200000000000000" pitchFamily="34" charset="0"/>
              </a:rPr>
              <a:t> </a:t>
            </a:r>
            <a:r>
              <a:rPr lang="en-US" altLang="en-US" sz="2600" b="1" u="sng" dirty="0" err="1">
                <a:solidFill>
                  <a:srgbClr val="FF0000"/>
                </a:solidFill>
                <a:latin typeface=".VnTime" panose="020B7200000000000000" pitchFamily="34" charset="0"/>
              </a:rPr>
              <a:t>bµi</a:t>
            </a:r>
            <a:r>
              <a:rPr lang="en-US" altLang="en-US" sz="2600" b="1" dirty="0">
                <a:solidFill>
                  <a:srgbClr val="FF0000"/>
                </a:solidFill>
                <a:latin typeface=".VnTime" panose="020B7200000000000000" pitchFamily="34" charset="0"/>
              </a:rPr>
              <a:t> </a:t>
            </a:r>
            <a:r>
              <a:rPr lang="en-US" altLang="en-US" sz="2600" dirty="0">
                <a:solidFill>
                  <a:srgbClr val="0000FF"/>
                </a:solidFill>
                <a:latin typeface=".VnTime" panose="020B7200000000000000" pitchFamily="34" charset="0"/>
              </a:rPr>
              <a:t>(§o¹n II, III, IV): </a:t>
            </a:r>
            <a:r>
              <a:rPr lang="en-US" altLang="en-US" sz="2600" b="1" dirty="0" err="1">
                <a:solidFill>
                  <a:srgbClr val="7030A0"/>
                </a:solidFill>
                <a:latin typeface=".VnTime" panose="020B7200000000000000" pitchFamily="34" charset="0"/>
              </a:rPr>
              <a:t>NhËn</a:t>
            </a:r>
            <a:r>
              <a:rPr lang="en-US" altLang="en-US" sz="2600" b="1" dirty="0">
                <a:solidFill>
                  <a:srgbClr val="7030A0"/>
                </a:solidFill>
                <a:latin typeface=".VnTime" panose="020B7200000000000000" pitchFamily="34" charset="0"/>
              </a:rPr>
              <a:t> </a:t>
            </a:r>
            <a:r>
              <a:rPr lang="en-US" altLang="en-US" sz="2600" b="1" dirty="0" err="1">
                <a:solidFill>
                  <a:srgbClr val="7030A0"/>
                </a:solidFill>
                <a:latin typeface=".VnTime" panose="020B7200000000000000" pitchFamily="34" charset="0"/>
              </a:rPr>
              <a:t>xÐt</a:t>
            </a:r>
            <a:r>
              <a:rPr lang="en-US" altLang="en-US" sz="2600" b="1" dirty="0">
                <a:solidFill>
                  <a:srgbClr val="7030A0"/>
                </a:solidFill>
                <a:latin typeface=".VnTime" panose="020B7200000000000000" pitchFamily="34" charset="0"/>
              </a:rPr>
              <a:t>, ®¸</a:t>
            </a:r>
            <a:r>
              <a:rPr lang="en-US" altLang="en-US" sz="2600" b="1" dirty="0" err="1">
                <a:solidFill>
                  <a:srgbClr val="7030A0"/>
                </a:solidFill>
                <a:latin typeface=".VnTime" panose="020B7200000000000000" pitchFamily="34" charset="0"/>
              </a:rPr>
              <a:t>nh</a:t>
            </a:r>
            <a:r>
              <a:rPr lang="en-US" altLang="en-US" sz="2600" b="1" dirty="0">
                <a:solidFill>
                  <a:srgbClr val="7030A0"/>
                </a:solidFill>
                <a:latin typeface=".VnTime" panose="020B7200000000000000" pitchFamily="34" charset="0"/>
              </a:rPr>
              <a:t> </a:t>
            </a:r>
            <a:r>
              <a:rPr lang="en-US" altLang="en-US" sz="2600" b="1" dirty="0" err="1">
                <a:solidFill>
                  <a:srgbClr val="7030A0"/>
                </a:solidFill>
                <a:latin typeface=".VnTime" panose="020B7200000000000000" pitchFamily="34" charset="0"/>
              </a:rPr>
              <a:t>gi</a:t>
            </a:r>
            <a:r>
              <a:rPr lang="en-US" altLang="en-US" sz="2600" b="1" dirty="0" smtClean="0">
                <a:solidFill>
                  <a:srgbClr val="7030A0"/>
                </a:solidFill>
                <a:latin typeface=".VnTime" panose="020B7200000000000000" pitchFamily="34"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phân</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tích</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chứng</a:t>
            </a:r>
            <a:r>
              <a:rPr lang="en-US" altLang="en-US" sz="2600" b="1" dirty="0" smtClean="0">
                <a:solidFill>
                  <a:srgbClr val="7030A0"/>
                </a:solidFill>
                <a:latin typeface="Times New Roman" panose="02020603050405020304" pitchFamily="18" charset="0"/>
                <a:cs typeface="Times New Roman" panose="02020603050405020304" pitchFamily="18" charset="0"/>
              </a:rPr>
              <a:t> minh </a:t>
            </a:r>
            <a:r>
              <a:rPr lang="en-US" altLang="en-US" sz="2600" b="1" dirty="0" err="1" smtClean="0">
                <a:solidFill>
                  <a:srgbClr val="7030A0"/>
                </a:solidFill>
                <a:latin typeface="Times New Roman" panose="02020603050405020304" pitchFamily="18" charset="0"/>
                <a:cs typeface="Times New Roman" panose="02020603050405020304" pitchFamily="18" charset="0"/>
              </a:rPr>
              <a:t>để</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làm</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rõ</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các</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phẩm</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chất</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Times New Roman" panose="02020603050405020304" pitchFamily="18" charset="0"/>
                <a:cs typeface="Times New Roman" panose="02020603050405020304" pitchFamily="18" charset="0"/>
              </a:rPr>
              <a:t>của</a:t>
            </a:r>
            <a:r>
              <a:rPr lang="en-US" altLang="en-US" sz="2600" b="1" dirty="0" smtClean="0">
                <a:solidFill>
                  <a:srgbClr val="7030A0"/>
                </a:solidFill>
                <a:latin typeface="Times New Roman" panose="02020603050405020304" pitchFamily="18" charset="0"/>
                <a:cs typeface="Times New Roman" panose="02020603050405020304" pitchFamily="18" charset="0"/>
              </a:rPr>
              <a:t> </a:t>
            </a:r>
            <a:r>
              <a:rPr lang="en-US" altLang="en-US" sz="2600" b="1" dirty="0" err="1" smtClean="0">
                <a:solidFill>
                  <a:srgbClr val="7030A0"/>
                </a:solidFill>
                <a:latin typeface=".VnTime" panose="020B7200000000000000" pitchFamily="34" charset="0"/>
              </a:rPr>
              <a:t>nh©n</a:t>
            </a:r>
            <a:r>
              <a:rPr lang="en-US" altLang="en-US" sz="2600" b="1" dirty="0" smtClean="0">
                <a:solidFill>
                  <a:srgbClr val="7030A0"/>
                </a:solidFill>
                <a:latin typeface=".VnTime" panose="020B7200000000000000" pitchFamily="34" charset="0"/>
              </a:rPr>
              <a:t> </a:t>
            </a:r>
            <a:r>
              <a:rPr lang="en-US" altLang="en-US" sz="2600" b="1" dirty="0" err="1">
                <a:solidFill>
                  <a:srgbClr val="7030A0"/>
                </a:solidFill>
                <a:latin typeface=".VnTime" panose="020B7200000000000000" pitchFamily="34" charset="0"/>
              </a:rPr>
              <a:t>vËt</a:t>
            </a:r>
            <a:r>
              <a:rPr lang="en-US" altLang="en-US" sz="2600" b="1" dirty="0">
                <a:solidFill>
                  <a:srgbClr val="7030A0"/>
                </a:solidFill>
                <a:latin typeface=".VnTime" panose="020B7200000000000000" pitchFamily="34" charset="0"/>
              </a:rPr>
              <a:t> </a:t>
            </a:r>
            <a:r>
              <a:rPr lang="en-US" altLang="en-US" sz="2600" b="1" dirty="0" err="1">
                <a:solidFill>
                  <a:srgbClr val="7030A0"/>
                </a:solidFill>
                <a:latin typeface=".VnTime" panose="020B7200000000000000" pitchFamily="34" charset="0"/>
              </a:rPr>
              <a:t>anh</a:t>
            </a:r>
            <a:r>
              <a:rPr lang="en-US" altLang="en-US" sz="2600" b="1" dirty="0">
                <a:solidFill>
                  <a:srgbClr val="7030A0"/>
                </a:solidFill>
                <a:latin typeface=".VnTime" panose="020B7200000000000000" pitchFamily="34" charset="0"/>
              </a:rPr>
              <a:t> </a:t>
            </a:r>
            <a:r>
              <a:rPr lang="en-US" altLang="en-US" sz="2600" b="1" dirty="0" err="1">
                <a:solidFill>
                  <a:srgbClr val="7030A0"/>
                </a:solidFill>
                <a:latin typeface=".VnTime" panose="020B7200000000000000" pitchFamily="34" charset="0"/>
              </a:rPr>
              <a:t>thanh</a:t>
            </a:r>
            <a:r>
              <a:rPr lang="en-US" altLang="en-US" sz="2600" b="1" dirty="0">
                <a:solidFill>
                  <a:srgbClr val="7030A0"/>
                </a:solidFill>
                <a:latin typeface=".VnTime" panose="020B7200000000000000" pitchFamily="34" charset="0"/>
              </a:rPr>
              <a:t> </a:t>
            </a:r>
            <a:r>
              <a:rPr lang="en-US" altLang="en-US" sz="2600" b="1" dirty="0" err="1" smtClean="0">
                <a:solidFill>
                  <a:srgbClr val="7030A0"/>
                </a:solidFill>
                <a:latin typeface=".VnTime" panose="020B7200000000000000" pitchFamily="34" charset="0"/>
              </a:rPr>
              <a:t>niªn</a:t>
            </a:r>
            <a:r>
              <a:rPr lang="en-US" altLang="en-US" sz="2600" b="1" dirty="0" smtClean="0">
                <a:solidFill>
                  <a:srgbClr val="7030A0"/>
                </a:solidFill>
                <a:latin typeface=".VnTime" panose="020B7200000000000000" pitchFamily="34" charset="0"/>
              </a:rPr>
              <a:t>.</a:t>
            </a:r>
            <a:endParaRPr lang="en-US" altLang="en-US" sz="2600" b="1" dirty="0">
              <a:solidFill>
                <a:srgbClr val="7030A0"/>
              </a:solidFill>
              <a:latin typeface=".VnTime" panose="020B7200000000000000" pitchFamily="34" charset="0"/>
            </a:endParaRPr>
          </a:p>
        </p:txBody>
      </p:sp>
      <p:sp>
        <p:nvSpPr>
          <p:cNvPr id="91291" name="Text Box 155"/>
          <p:cNvSpPr txBox="1">
            <a:spLocks noChangeArrowheads="1"/>
          </p:cNvSpPr>
          <p:nvPr/>
        </p:nvSpPr>
        <p:spPr bwMode="auto">
          <a:xfrm>
            <a:off x="181378" y="4862850"/>
            <a:ext cx="1147439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b="1" dirty="0">
                <a:solidFill>
                  <a:srgbClr val="FF0000"/>
                </a:solidFill>
                <a:latin typeface=".VnTime" panose="020B7200000000000000" pitchFamily="34" charset="0"/>
              </a:rPr>
              <a:t>c. </a:t>
            </a:r>
            <a:r>
              <a:rPr lang="en-US" altLang="en-US" sz="2800" b="1" u="sng" dirty="0" err="1">
                <a:solidFill>
                  <a:srgbClr val="FF0000"/>
                </a:solidFill>
                <a:latin typeface=".VnTime" panose="020B7200000000000000" pitchFamily="34" charset="0"/>
              </a:rPr>
              <a:t>KÕt</a:t>
            </a:r>
            <a:r>
              <a:rPr lang="en-US" altLang="en-US" sz="2800" b="1" u="sng" dirty="0">
                <a:solidFill>
                  <a:srgbClr val="FF0000"/>
                </a:solidFill>
                <a:latin typeface=".VnTime" panose="020B7200000000000000" pitchFamily="34" charset="0"/>
              </a:rPr>
              <a:t> </a:t>
            </a:r>
            <a:r>
              <a:rPr lang="en-US" altLang="en-US" sz="2800" b="1" u="sng" dirty="0" err="1">
                <a:solidFill>
                  <a:srgbClr val="FF0000"/>
                </a:solidFill>
                <a:latin typeface=".VnTime" panose="020B7200000000000000" pitchFamily="34" charset="0"/>
              </a:rPr>
              <a:t>bµi</a:t>
            </a:r>
            <a:r>
              <a:rPr lang="en-US" altLang="en-US" sz="2800" b="1" dirty="0">
                <a:solidFill>
                  <a:srgbClr val="FF0000"/>
                </a:solidFill>
                <a:latin typeface=".VnTime" panose="020B7200000000000000" pitchFamily="34" charset="0"/>
              </a:rPr>
              <a:t> </a:t>
            </a:r>
            <a:r>
              <a:rPr lang="en-US" altLang="en-US" sz="2800" dirty="0">
                <a:solidFill>
                  <a:srgbClr val="0000FF"/>
                </a:solidFill>
                <a:latin typeface=".VnTime" panose="020B7200000000000000" pitchFamily="34" charset="0"/>
              </a:rPr>
              <a:t>(§o¹n V) </a:t>
            </a:r>
            <a:r>
              <a:rPr lang="en-US" altLang="en-US" sz="2800" dirty="0">
                <a:solidFill>
                  <a:srgbClr val="7030A0"/>
                </a:solidFill>
                <a:latin typeface=".VnTime" panose="020B7200000000000000" pitchFamily="34" charset="0"/>
              </a:rPr>
              <a:t>: </a:t>
            </a:r>
            <a:r>
              <a:rPr lang="en-US" altLang="en-US" sz="2800" b="1" dirty="0">
                <a:solidFill>
                  <a:srgbClr val="7030A0"/>
                </a:solidFill>
                <a:latin typeface=".VnTime" panose="020B7200000000000000" pitchFamily="34" charset="0"/>
              </a:rPr>
              <a:t>Kh¼ng ®</a:t>
            </a:r>
            <a:r>
              <a:rPr lang="en-US" altLang="en-US" sz="2800" b="1" dirty="0" err="1">
                <a:solidFill>
                  <a:srgbClr val="7030A0"/>
                </a:solidFill>
                <a:latin typeface=".VnTime" panose="020B7200000000000000" pitchFamily="34" charset="0"/>
              </a:rPr>
              <a:t>Þnh</a:t>
            </a:r>
            <a:r>
              <a:rPr lang="en-US" altLang="en-US" sz="2800" b="1" dirty="0">
                <a:solidFill>
                  <a:srgbClr val="7030A0"/>
                </a:solidFill>
                <a:latin typeface=".VnTime" panose="020B7200000000000000" pitchFamily="34" charset="0"/>
              </a:rPr>
              <a:t> </a:t>
            </a:r>
            <a:r>
              <a:rPr lang="en-US" altLang="en-US" sz="2800" b="1" dirty="0" err="1">
                <a:solidFill>
                  <a:srgbClr val="7030A0"/>
                </a:solidFill>
                <a:latin typeface=".VnTime" panose="020B7200000000000000" pitchFamily="34" charset="0"/>
              </a:rPr>
              <a:t>vÊn</a:t>
            </a:r>
            <a:r>
              <a:rPr lang="en-US" altLang="en-US" sz="2800" b="1" dirty="0">
                <a:solidFill>
                  <a:srgbClr val="7030A0"/>
                </a:solidFill>
                <a:latin typeface=".VnTime" panose="020B7200000000000000" pitchFamily="34" charset="0"/>
              </a:rPr>
              <a:t> ®Ò </a:t>
            </a:r>
            <a:r>
              <a:rPr lang="en-US" altLang="en-US" sz="2800" b="1" dirty="0" err="1">
                <a:solidFill>
                  <a:srgbClr val="7030A0"/>
                </a:solidFill>
                <a:latin typeface=".VnTime" panose="020B7200000000000000" pitchFamily="34" charset="0"/>
              </a:rPr>
              <a:t>nghÞ</a:t>
            </a:r>
            <a:r>
              <a:rPr lang="en-US" altLang="en-US" sz="2800" b="1" dirty="0">
                <a:solidFill>
                  <a:srgbClr val="7030A0"/>
                </a:solidFill>
                <a:latin typeface=".VnTime" panose="020B7200000000000000" pitchFamily="34" charset="0"/>
              </a:rPr>
              <a:t> </a:t>
            </a:r>
            <a:r>
              <a:rPr lang="en-US" altLang="en-US" sz="2800" b="1" dirty="0" err="1" smtClean="0">
                <a:solidFill>
                  <a:srgbClr val="7030A0"/>
                </a:solidFill>
                <a:latin typeface=".VnTime" panose="020B7200000000000000" pitchFamily="34" charset="0"/>
              </a:rPr>
              <a:t>luËn</a:t>
            </a:r>
            <a:r>
              <a:rPr lang="en-US" altLang="en-US" sz="2800" b="1" dirty="0" smtClean="0">
                <a:solidFill>
                  <a:srgbClr val="7030A0"/>
                </a:solidFill>
                <a:latin typeface=".VnTime" panose="020B7200000000000000" pitchFamily="34" charset="0"/>
              </a:rPr>
              <a:t>.</a:t>
            </a:r>
            <a:endParaRPr lang="en-US" altLang="en-US" sz="2800" b="1" dirty="0">
              <a:solidFill>
                <a:srgbClr val="7030A0"/>
              </a:solidFill>
              <a:latin typeface=".VnTime" panose="020B7200000000000000" pitchFamily="34" charset="0"/>
            </a:endParaRPr>
          </a:p>
        </p:txBody>
      </p:sp>
      <p:sp>
        <p:nvSpPr>
          <p:cNvPr id="91292" name="Text Box 156"/>
          <p:cNvSpPr txBox="1">
            <a:spLocks noChangeArrowheads="1"/>
          </p:cNvSpPr>
          <p:nvPr/>
        </p:nvSpPr>
        <p:spPr bwMode="auto">
          <a:xfrm>
            <a:off x="901529" y="1002406"/>
            <a:ext cx="1116773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2600" b="1" dirty="0">
                <a:latin typeface=".VnTime" panose="020B7200000000000000" pitchFamily="34" charset="0"/>
              </a:rPr>
              <a:t>     </a:t>
            </a:r>
            <a:r>
              <a:rPr lang="en-US" altLang="en-US" sz="2600" b="1" dirty="0" smtClean="0">
                <a:latin typeface=".VnTime" panose="020B7200000000000000" pitchFamily="34" charset="0"/>
              </a:rPr>
              <a:t> </a:t>
            </a:r>
            <a:r>
              <a:rPr lang="en-US" altLang="en-US" sz="2600" b="1" dirty="0" err="1">
                <a:latin typeface=".VnTime" panose="020B7200000000000000" pitchFamily="34" charset="0"/>
              </a:rPr>
              <a:t>Dï</a:t>
            </a:r>
            <a:r>
              <a:rPr lang="en-US" altLang="en-US" sz="2600" b="1" dirty="0">
                <a:latin typeface=".VnTime" panose="020B7200000000000000" pitchFamily="34" charset="0"/>
              </a:rPr>
              <a:t> </a:t>
            </a:r>
            <a:r>
              <a:rPr lang="en-US" altLang="en-US" sz="2600" b="1" dirty="0" smtClean="0">
                <a:latin typeface=".VnTime" panose="020B7200000000000000" pitchFamily="34" charset="0"/>
              </a:rPr>
              <a:t>®</a:t>
            </a:r>
            <a:r>
              <a:rPr lang="en-US" altLang="en-US" sz="2600" b="1" dirty="0" err="1">
                <a:latin typeface="Times New Roman" panose="02020603050405020304" pitchFamily="18" charset="0"/>
                <a:cs typeface="Times New Roman" panose="02020603050405020304" pitchFamily="18" charset="0"/>
              </a:rPr>
              <a:t>ư</a:t>
            </a:r>
            <a:r>
              <a:rPr lang="en-US" altLang="en-US" sz="2600" b="1" dirty="0" err="1" smtClean="0">
                <a:latin typeface=".VnTime" panose="020B7200000000000000" pitchFamily="34" charset="0"/>
              </a:rPr>
              <a:t>­îc</a:t>
            </a:r>
            <a:r>
              <a:rPr lang="en-US" altLang="en-US" sz="2600" b="1" dirty="0" smtClean="0">
                <a:latin typeface=".VnTime" panose="020B7200000000000000" pitchFamily="34" charset="0"/>
              </a:rPr>
              <a:t> </a:t>
            </a:r>
            <a:r>
              <a:rPr lang="en-US" altLang="en-US" sz="2600" b="1" dirty="0" err="1">
                <a:latin typeface=".VnTime" panose="020B7200000000000000" pitchFamily="34" charset="0"/>
              </a:rPr>
              <a:t>miªu</a:t>
            </a:r>
            <a:r>
              <a:rPr lang="en-US" altLang="en-US" sz="2600" b="1" dirty="0">
                <a:latin typeface=".VnTime" panose="020B7200000000000000" pitchFamily="34" charset="0"/>
              </a:rPr>
              <a:t> t¶ </a:t>
            </a:r>
            <a:r>
              <a:rPr lang="en-US" altLang="en-US" sz="2600" b="1" dirty="0" err="1">
                <a:latin typeface=".VnTime" panose="020B7200000000000000" pitchFamily="34" charset="0"/>
              </a:rPr>
              <a:t>nhiÒu</a:t>
            </a:r>
            <a:r>
              <a:rPr lang="en-US" altLang="en-US" sz="2600" b="1" dirty="0">
                <a:latin typeface=".VnTime" panose="020B7200000000000000" pitchFamily="34" charset="0"/>
              </a:rPr>
              <a:t> hay </a:t>
            </a:r>
            <a:r>
              <a:rPr lang="en-US" altLang="en-US" sz="2600" b="1" dirty="0" err="1">
                <a:latin typeface=".VnTime" panose="020B7200000000000000" pitchFamily="34" charset="0"/>
              </a:rPr>
              <a:t>Ýt</a:t>
            </a:r>
            <a:r>
              <a:rPr lang="en-US" altLang="en-US" sz="2600" b="1" dirty="0">
                <a:latin typeface=".VnTime" panose="020B7200000000000000" pitchFamily="34" charset="0"/>
              </a:rPr>
              <a:t>, </a:t>
            </a:r>
            <a:r>
              <a:rPr lang="en-US" altLang="en-US" sz="2600" b="1" dirty="0" err="1">
                <a:latin typeface=".VnTime" panose="020B7200000000000000" pitchFamily="34" charset="0"/>
              </a:rPr>
              <a:t>trùc</a:t>
            </a:r>
            <a:r>
              <a:rPr lang="en-US" altLang="en-US" sz="2600" b="1" dirty="0">
                <a:latin typeface=".VnTime" panose="020B7200000000000000" pitchFamily="34" charset="0"/>
              </a:rPr>
              <a:t> </a:t>
            </a:r>
            <a:r>
              <a:rPr lang="en-US" altLang="en-US" sz="2600" b="1" dirty="0" err="1">
                <a:latin typeface=".VnTime" panose="020B7200000000000000" pitchFamily="34" charset="0"/>
              </a:rPr>
              <a:t>tiÕp</a:t>
            </a:r>
            <a:r>
              <a:rPr lang="en-US" altLang="en-US" sz="2600" b="1" dirty="0">
                <a:latin typeface=".VnTime" panose="020B7200000000000000" pitchFamily="34" charset="0"/>
              </a:rPr>
              <a:t> hay </a:t>
            </a:r>
            <a:r>
              <a:rPr lang="en-US" altLang="en-US" sz="2600" b="1" dirty="0" err="1">
                <a:latin typeface=".VnTime" panose="020B7200000000000000" pitchFamily="34" charset="0"/>
              </a:rPr>
              <a:t>gi¸n</a:t>
            </a:r>
            <a:r>
              <a:rPr lang="en-US" altLang="en-US" sz="2600" b="1" dirty="0">
                <a:latin typeface=".VnTime" panose="020B7200000000000000" pitchFamily="34" charset="0"/>
              </a:rPr>
              <a:t> </a:t>
            </a:r>
            <a:r>
              <a:rPr lang="en-US" altLang="en-US" sz="2600" b="1" dirty="0" err="1">
                <a:latin typeface=".VnTime" panose="020B7200000000000000" pitchFamily="34" charset="0"/>
              </a:rPr>
              <a:t>tiÕp</a:t>
            </a:r>
            <a:r>
              <a:rPr lang="en-US" altLang="en-US" sz="2600" b="1" dirty="0">
                <a:latin typeface=".VnTime" panose="020B7200000000000000" pitchFamily="34" charset="0"/>
              </a:rPr>
              <a:t>, </a:t>
            </a:r>
            <a:r>
              <a:rPr lang="en-US" altLang="en-US" sz="2600" b="1" dirty="0" err="1">
                <a:latin typeface=".VnTime" panose="020B7200000000000000" pitchFamily="34" charset="0"/>
              </a:rPr>
              <a:t>nh©n</a:t>
            </a:r>
            <a:r>
              <a:rPr lang="en-US" altLang="en-US" sz="2600" b="1" dirty="0">
                <a:latin typeface=".VnTime" panose="020B7200000000000000" pitchFamily="34" charset="0"/>
              </a:rPr>
              <a:t> </a:t>
            </a:r>
            <a:r>
              <a:rPr lang="en-US" altLang="en-US" sz="2600" b="1" dirty="0" err="1">
                <a:latin typeface=".VnTime" panose="020B7200000000000000" pitchFamily="34" charset="0"/>
              </a:rPr>
              <a:t>vËt</a:t>
            </a:r>
            <a:r>
              <a:rPr lang="en-US" altLang="en-US" sz="2600" b="1" dirty="0">
                <a:latin typeface=".VnTime" panose="020B7200000000000000" pitchFamily="34" charset="0"/>
              </a:rPr>
              <a:t> </a:t>
            </a:r>
            <a:r>
              <a:rPr lang="en-US" altLang="en-US" sz="2600" b="1" dirty="0" err="1">
                <a:latin typeface=".VnTime" panose="020B7200000000000000" pitchFamily="34" charset="0"/>
              </a:rPr>
              <a:t>nµo</a:t>
            </a:r>
            <a:r>
              <a:rPr lang="en-US" altLang="en-US" sz="2600" b="1" dirty="0">
                <a:latin typeface=".VnTime" panose="020B7200000000000000" pitchFamily="34" charset="0"/>
              </a:rPr>
              <a:t> </a:t>
            </a:r>
            <a:r>
              <a:rPr lang="en-US" altLang="en-US" sz="2600" b="1" dirty="0" err="1">
                <a:latin typeface=".VnTime" panose="020B7200000000000000" pitchFamily="34" charset="0"/>
              </a:rPr>
              <a:t>cña</a:t>
            </a:r>
            <a:r>
              <a:rPr lang="en-US" altLang="en-US" sz="2600" b="1" dirty="0">
                <a:latin typeface=".VnTime" panose="020B7200000000000000" pitchFamily="34" charset="0"/>
              </a:rPr>
              <a:t> </a:t>
            </a:r>
            <a:r>
              <a:rPr lang="en-US" altLang="en-US" sz="2600" b="1" dirty="0">
                <a:latin typeface="VNI-Times" pitchFamily="2" charset="0"/>
              </a:rPr>
              <a:t>“</a:t>
            </a:r>
            <a:r>
              <a:rPr lang="en-US" altLang="en-US" sz="2600" b="1" dirty="0" err="1">
                <a:latin typeface=".VnTime" panose="020B7200000000000000" pitchFamily="34" charset="0"/>
              </a:rPr>
              <a:t>LÆng</a:t>
            </a:r>
            <a:r>
              <a:rPr lang="en-US" altLang="en-US" sz="2600" b="1" dirty="0">
                <a:latin typeface=".VnTime" panose="020B7200000000000000" pitchFamily="34" charset="0"/>
              </a:rPr>
              <a:t> </a:t>
            </a:r>
            <a:r>
              <a:rPr lang="en-US" altLang="en-US" sz="2600" b="1" dirty="0" err="1">
                <a:latin typeface=".VnTime" panose="020B7200000000000000" pitchFamily="34" charset="0"/>
              </a:rPr>
              <a:t>lÏ</a:t>
            </a:r>
            <a:r>
              <a:rPr lang="en-US" altLang="en-US" sz="2600" b="1" dirty="0">
                <a:latin typeface=".VnTime" panose="020B7200000000000000" pitchFamily="34" charset="0"/>
              </a:rPr>
              <a:t> Sa Pa</a:t>
            </a:r>
            <a:r>
              <a:rPr lang="en-US" altLang="en-US" sz="2600" b="1" dirty="0">
                <a:latin typeface="VNI-Times" pitchFamily="2" charset="0"/>
              </a:rPr>
              <a:t>”</a:t>
            </a:r>
            <a:r>
              <a:rPr lang="en-US" altLang="en-US" sz="2600" b="1" dirty="0">
                <a:latin typeface=".VnTime" panose="020B7200000000000000" pitchFamily="34" charset="0"/>
              </a:rPr>
              <a:t> </a:t>
            </a:r>
            <a:r>
              <a:rPr lang="en-US" altLang="en-US" sz="2600" b="1" dirty="0" err="1">
                <a:latin typeface=".VnTime" panose="020B7200000000000000" pitchFamily="34" charset="0"/>
              </a:rPr>
              <a:t>còng</a:t>
            </a:r>
            <a:r>
              <a:rPr lang="en-US" altLang="en-US" sz="2600" b="1" dirty="0">
                <a:latin typeface=".VnTime" panose="020B7200000000000000" pitchFamily="34" charset="0"/>
              </a:rPr>
              <a:t> </a:t>
            </a:r>
            <a:r>
              <a:rPr lang="en-US" altLang="en-US" sz="2600" b="1" dirty="0" err="1">
                <a:latin typeface=".VnTime" panose="020B7200000000000000" pitchFamily="34" charset="0"/>
              </a:rPr>
              <a:t>hiÖn</a:t>
            </a:r>
            <a:r>
              <a:rPr lang="en-US" altLang="en-US" sz="2600" b="1" dirty="0">
                <a:latin typeface=".VnTime" panose="020B7200000000000000" pitchFamily="34" charset="0"/>
              </a:rPr>
              <a:t> </a:t>
            </a:r>
            <a:r>
              <a:rPr lang="en-US" altLang="en-US" sz="2600" b="1" dirty="0" err="1">
                <a:latin typeface=".VnTime" panose="020B7200000000000000" pitchFamily="34" charset="0"/>
              </a:rPr>
              <a:t>lªn</a:t>
            </a:r>
            <a:r>
              <a:rPr lang="en-US" altLang="en-US" sz="2600" b="1" dirty="0">
                <a:latin typeface=".VnTime" panose="020B7200000000000000" pitchFamily="34" charset="0"/>
              </a:rPr>
              <a:t> </a:t>
            </a:r>
            <a:r>
              <a:rPr lang="en-US" altLang="en-US" sz="2600" b="1" dirty="0" err="1">
                <a:latin typeface=".VnTime" panose="020B7200000000000000" pitchFamily="34" charset="0"/>
              </a:rPr>
              <a:t>víi</a:t>
            </a:r>
            <a:r>
              <a:rPr lang="en-US" altLang="en-US" sz="2600" b="1" dirty="0">
                <a:latin typeface=".VnTime" panose="020B7200000000000000" pitchFamily="34" charset="0"/>
              </a:rPr>
              <a:t> </a:t>
            </a:r>
            <a:r>
              <a:rPr lang="en-US" altLang="en-US" sz="2600" b="1" dirty="0" err="1">
                <a:latin typeface=".VnTime" panose="020B7200000000000000" pitchFamily="34" charset="0"/>
              </a:rPr>
              <a:t>nh÷ng</a:t>
            </a:r>
            <a:r>
              <a:rPr lang="en-US" altLang="en-US" sz="2600" b="1" dirty="0">
                <a:latin typeface=".VnTime" panose="020B7200000000000000" pitchFamily="34" charset="0"/>
              </a:rPr>
              <a:t> </a:t>
            </a:r>
            <a:r>
              <a:rPr lang="en-US" altLang="en-US" sz="2600" b="1" dirty="0" err="1">
                <a:latin typeface=".VnTime" panose="020B7200000000000000" pitchFamily="34" charset="0"/>
              </a:rPr>
              <a:t>nÐt</a:t>
            </a:r>
            <a:r>
              <a:rPr lang="en-US" altLang="en-US" sz="2600" b="1" dirty="0">
                <a:latin typeface=".VnTime" panose="020B7200000000000000" pitchFamily="34" charset="0"/>
              </a:rPr>
              <a:t> </a:t>
            </a:r>
            <a:r>
              <a:rPr lang="en-US" altLang="en-US" sz="2600" b="1" dirty="0" err="1">
                <a:latin typeface=".VnTime" panose="020B7200000000000000" pitchFamily="34" charset="0"/>
              </a:rPr>
              <a:t>cao</a:t>
            </a:r>
            <a:r>
              <a:rPr lang="en-US" altLang="en-US" sz="2600" b="1" dirty="0">
                <a:latin typeface=".VnTime" panose="020B7200000000000000" pitchFamily="34" charset="0"/>
              </a:rPr>
              <a:t> </a:t>
            </a:r>
            <a:r>
              <a:rPr lang="en-US" altLang="en-US" sz="2600" b="1" dirty="0" err="1">
                <a:latin typeface=".VnTime" panose="020B7200000000000000" pitchFamily="34" charset="0"/>
              </a:rPr>
              <a:t>quÝ</a:t>
            </a:r>
            <a:r>
              <a:rPr lang="en-US" altLang="en-US" sz="2600" b="1" dirty="0">
                <a:latin typeface=".VnTime" panose="020B7200000000000000" pitchFamily="34" charset="0"/>
              </a:rPr>
              <a:t>, ®¸ng </a:t>
            </a:r>
            <a:r>
              <a:rPr lang="en-US" altLang="en-US" sz="2600" b="1" dirty="0" err="1">
                <a:latin typeface=".VnTime" panose="020B7200000000000000" pitchFamily="34" charset="0"/>
              </a:rPr>
              <a:t>kh©m</a:t>
            </a:r>
            <a:r>
              <a:rPr lang="en-US" altLang="en-US" sz="2600" b="1" dirty="0">
                <a:latin typeface=".VnTime" panose="020B7200000000000000" pitchFamily="34" charset="0"/>
              </a:rPr>
              <a:t> </a:t>
            </a:r>
            <a:r>
              <a:rPr lang="en-US" altLang="en-US" sz="2600" b="1" dirty="0" err="1">
                <a:latin typeface=".VnTime" panose="020B7200000000000000" pitchFamily="34" charset="0"/>
              </a:rPr>
              <a:t>phôc</a:t>
            </a:r>
            <a:r>
              <a:rPr lang="en-US" altLang="en-US" sz="2600" b="1" dirty="0">
                <a:latin typeface=".VnTime" panose="020B7200000000000000" pitchFamily="34" charset="0"/>
              </a:rPr>
              <a:t>. </a:t>
            </a:r>
            <a:r>
              <a:rPr lang="en-US" altLang="en-US" sz="2600" b="1" dirty="0" err="1">
                <a:latin typeface=".VnTime" panose="020B7200000000000000" pitchFamily="34" charset="0"/>
              </a:rPr>
              <a:t>Trong</a:t>
            </a:r>
            <a:r>
              <a:rPr lang="en-US" altLang="en-US" sz="2600" b="1" dirty="0">
                <a:latin typeface=".VnTime" panose="020B7200000000000000" pitchFamily="34" charset="0"/>
              </a:rPr>
              <a:t> ®ã, </a:t>
            </a:r>
            <a:r>
              <a:rPr lang="en-US" altLang="en-US" sz="2600" b="1" dirty="0" err="1">
                <a:latin typeface=".VnTime" panose="020B7200000000000000" pitchFamily="34" charset="0"/>
              </a:rPr>
              <a:t>anh</a:t>
            </a:r>
            <a:r>
              <a:rPr lang="en-US" altLang="en-US" sz="2600" b="1" dirty="0">
                <a:latin typeface=".VnTime" panose="020B7200000000000000" pitchFamily="34" charset="0"/>
              </a:rPr>
              <a:t> </a:t>
            </a:r>
            <a:r>
              <a:rPr lang="en-US" altLang="en-US" sz="2600" b="1" dirty="0" err="1">
                <a:latin typeface=".VnTime" panose="020B7200000000000000" pitchFamily="34" charset="0"/>
              </a:rPr>
              <a:t>thanh</a:t>
            </a:r>
            <a:r>
              <a:rPr lang="en-US" altLang="en-US" sz="2600" b="1" dirty="0">
                <a:latin typeface=".VnTime" panose="020B7200000000000000" pitchFamily="34" charset="0"/>
              </a:rPr>
              <a:t> </a:t>
            </a:r>
            <a:r>
              <a:rPr lang="en-US" altLang="en-US" sz="2600" b="1" dirty="0" err="1">
                <a:latin typeface=".VnTime" panose="020B7200000000000000" pitchFamily="34" charset="0"/>
              </a:rPr>
              <a:t>niªn</a:t>
            </a:r>
            <a:r>
              <a:rPr lang="en-US" altLang="en-US" sz="2600" b="1" dirty="0">
                <a:latin typeface=".VnTime" panose="020B7200000000000000" pitchFamily="34" charset="0"/>
              </a:rPr>
              <a:t> </a:t>
            </a:r>
            <a:r>
              <a:rPr lang="en-US" altLang="en-US" sz="2600" b="1" dirty="0" err="1">
                <a:latin typeface=".VnTime" panose="020B7200000000000000" pitchFamily="34" charset="0"/>
              </a:rPr>
              <a:t>lµm</a:t>
            </a:r>
            <a:r>
              <a:rPr lang="en-US" altLang="en-US" sz="2600" b="1" dirty="0">
                <a:latin typeface=".VnTime" panose="020B7200000000000000" pitchFamily="34" charset="0"/>
              </a:rPr>
              <a:t> </a:t>
            </a:r>
            <a:r>
              <a:rPr lang="en-US" altLang="en-US" sz="2600" b="1" dirty="0" err="1">
                <a:latin typeface=".VnTime" panose="020B7200000000000000" pitchFamily="34" charset="0"/>
              </a:rPr>
              <a:t>c«ng</a:t>
            </a:r>
            <a:r>
              <a:rPr lang="en-US" altLang="en-US" sz="2600" b="1" dirty="0">
                <a:latin typeface=".VnTime" panose="020B7200000000000000" pitchFamily="34" charset="0"/>
              </a:rPr>
              <a:t> </a:t>
            </a:r>
            <a:r>
              <a:rPr lang="en-US" altLang="en-US" sz="2600" b="1" dirty="0" err="1">
                <a:latin typeface=".VnTime" panose="020B7200000000000000" pitchFamily="34" charset="0"/>
              </a:rPr>
              <a:t>t¸c</a:t>
            </a:r>
            <a:r>
              <a:rPr lang="en-US" altLang="en-US" sz="2600" b="1" dirty="0">
                <a:latin typeface=".VnTime" panose="020B7200000000000000" pitchFamily="34" charset="0"/>
              </a:rPr>
              <a:t> </a:t>
            </a:r>
            <a:r>
              <a:rPr lang="en-US" altLang="en-US" sz="2600" b="1" dirty="0" err="1">
                <a:latin typeface=".VnTime" panose="020B7200000000000000" pitchFamily="34" charset="0"/>
              </a:rPr>
              <a:t>khÝ</a:t>
            </a:r>
            <a:r>
              <a:rPr lang="en-US" altLang="en-US" sz="2600" b="1" dirty="0">
                <a:latin typeface=".VnTime" panose="020B7200000000000000" pitchFamily="34" charset="0"/>
              </a:rPr>
              <a:t> </a:t>
            </a:r>
            <a:r>
              <a:rPr lang="en-US" altLang="en-US" sz="2600" b="1" dirty="0" err="1" smtClean="0">
                <a:latin typeface=".VnTime" panose="020B7200000000000000" pitchFamily="34" charset="0"/>
              </a:rPr>
              <a:t>t</a:t>
            </a:r>
            <a:r>
              <a:rPr lang="en-US" altLang="en-US" sz="2600" b="1" dirty="0" err="1" smtClean="0">
                <a:latin typeface="Times New Roman" panose="02020603050405020304" pitchFamily="18" charset="0"/>
                <a:cs typeface="Times New Roman" panose="02020603050405020304" pitchFamily="18" charset="0"/>
              </a:rPr>
              <a:t>­ư</a:t>
            </a:r>
            <a:r>
              <a:rPr lang="en-US" altLang="en-US" sz="2600" b="1" dirty="0" err="1" smtClean="0">
                <a:latin typeface=".VnTime" panose="020B7200000000000000" pitchFamily="34" charset="0"/>
              </a:rPr>
              <a:t>îng</a:t>
            </a:r>
            <a:r>
              <a:rPr lang="en-US" altLang="en-US" sz="2600" b="1" dirty="0" smtClean="0">
                <a:latin typeface=".VnTime" panose="020B7200000000000000" pitchFamily="34" charset="0"/>
              </a:rPr>
              <a:t> </a:t>
            </a:r>
            <a:r>
              <a:rPr lang="en-US" altLang="en-US" sz="2600" b="1" dirty="0" err="1">
                <a:latin typeface=".VnTime" panose="020B7200000000000000" pitchFamily="34" charset="0"/>
              </a:rPr>
              <a:t>kiªm</a:t>
            </a:r>
            <a:r>
              <a:rPr lang="en-US" altLang="en-US" sz="2600" b="1" dirty="0">
                <a:latin typeface=".VnTime" panose="020B7200000000000000" pitchFamily="34" charset="0"/>
              </a:rPr>
              <a:t> </a:t>
            </a:r>
            <a:r>
              <a:rPr lang="en-US" altLang="en-US" sz="2600" b="1" dirty="0" err="1">
                <a:latin typeface=".VnTime" panose="020B7200000000000000" pitchFamily="34" charset="0"/>
              </a:rPr>
              <a:t>vËt</a:t>
            </a:r>
            <a:r>
              <a:rPr lang="en-US" altLang="en-US" sz="2600" b="1" dirty="0">
                <a:latin typeface=".VnTime" panose="020B7200000000000000" pitchFamily="34" charset="0"/>
              </a:rPr>
              <a:t> </a:t>
            </a:r>
            <a:r>
              <a:rPr lang="en-US" altLang="en-US" sz="2600" b="1" dirty="0" err="1">
                <a:latin typeface=".VnTime" panose="020B7200000000000000" pitchFamily="34" charset="0"/>
              </a:rPr>
              <a:t>lÝ</a:t>
            </a:r>
            <a:r>
              <a:rPr lang="en-US" altLang="en-US" sz="2600" b="1" dirty="0">
                <a:latin typeface=".VnTime" panose="020B7200000000000000" pitchFamily="34" charset="0"/>
              </a:rPr>
              <a:t> ®</a:t>
            </a:r>
            <a:r>
              <a:rPr lang="en-US" altLang="en-US" sz="2600" b="1" dirty="0" err="1">
                <a:latin typeface=".VnTime" panose="020B7200000000000000" pitchFamily="34" charset="0"/>
              </a:rPr>
              <a:t>Þa</a:t>
            </a:r>
            <a:r>
              <a:rPr lang="en-US" altLang="en-US" sz="2600" b="1" dirty="0">
                <a:latin typeface=".VnTime" panose="020B7200000000000000" pitchFamily="34" charset="0"/>
              </a:rPr>
              <a:t> </a:t>
            </a:r>
            <a:r>
              <a:rPr lang="en-US" altLang="en-US" sz="2600" b="1" dirty="0" err="1" smtClean="0">
                <a:latin typeface=".VnTime" panose="020B7200000000000000" pitchFamily="34" charset="0"/>
              </a:rPr>
              <a:t>cÇu</a:t>
            </a:r>
            <a:r>
              <a:rPr lang="en-US" altLang="en-US" sz="2600" b="1" dirty="0" smtClean="0">
                <a:latin typeface=".VnTime" panose="020B7200000000000000" pitchFamily="34" charset="0"/>
              </a:rPr>
              <a:t> - </a:t>
            </a:r>
            <a:r>
              <a:rPr lang="en-US" altLang="en-US" sz="2600" b="1" dirty="0" err="1">
                <a:latin typeface=".VnTime" panose="020B7200000000000000" pitchFamily="34" charset="0"/>
              </a:rPr>
              <a:t>nh©n</a:t>
            </a:r>
            <a:r>
              <a:rPr lang="en-US" altLang="en-US" sz="2600" b="1" dirty="0">
                <a:latin typeface=".VnTime" panose="020B7200000000000000" pitchFamily="34" charset="0"/>
              </a:rPr>
              <a:t> </a:t>
            </a:r>
            <a:r>
              <a:rPr lang="en-US" altLang="en-US" sz="2600" b="1" dirty="0" err="1">
                <a:latin typeface=".VnTime" panose="020B7200000000000000" pitchFamily="34" charset="0"/>
              </a:rPr>
              <a:t>vËt</a:t>
            </a:r>
            <a:r>
              <a:rPr lang="en-US" altLang="en-US" sz="2600" b="1" dirty="0">
                <a:latin typeface=".VnTime" panose="020B7200000000000000" pitchFamily="34" charset="0"/>
              </a:rPr>
              <a:t> </a:t>
            </a:r>
            <a:r>
              <a:rPr lang="en-US" altLang="en-US" sz="2600" b="1" dirty="0" err="1">
                <a:latin typeface=".VnTime" panose="020B7200000000000000" pitchFamily="34" charset="0"/>
              </a:rPr>
              <a:t>chÝnh</a:t>
            </a:r>
            <a:r>
              <a:rPr lang="en-US" altLang="en-US" sz="2600" b="1" dirty="0">
                <a:latin typeface=".VnTime" panose="020B7200000000000000" pitchFamily="34" charset="0"/>
              </a:rPr>
              <a:t> </a:t>
            </a:r>
            <a:r>
              <a:rPr lang="en-US" altLang="en-US" sz="2600" b="1" dirty="0" err="1">
                <a:latin typeface=".VnTime" panose="020B7200000000000000" pitchFamily="34" charset="0"/>
              </a:rPr>
              <a:t>cña</a:t>
            </a:r>
            <a:r>
              <a:rPr lang="en-US" altLang="en-US" sz="2600" b="1" dirty="0">
                <a:latin typeface=".VnTime" panose="020B7200000000000000" pitchFamily="34" charset="0"/>
              </a:rPr>
              <a:t> </a:t>
            </a:r>
            <a:r>
              <a:rPr lang="en-US" altLang="en-US" sz="2600" b="1" dirty="0" err="1">
                <a:latin typeface=".VnTime" panose="020B7200000000000000" pitchFamily="34" charset="0"/>
              </a:rPr>
              <a:t>t¸c</a:t>
            </a:r>
            <a:r>
              <a:rPr lang="en-US" altLang="en-US" sz="2600" b="1" dirty="0">
                <a:latin typeface=".VnTime" panose="020B7200000000000000" pitchFamily="34" charset="0"/>
              </a:rPr>
              <a:t> </a:t>
            </a:r>
            <a:r>
              <a:rPr lang="en-US" altLang="en-US" sz="2600" b="1" dirty="0" err="1">
                <a:latin typeface=".VnTime" panose="020B7200000000000000" pitchFamily="34" charset="0"/>
              </a:rPr>
              <a:t>phÈm</a:t>
            </a:r>
            <a:r>
              <a:rPr lang="en-US" altLang="en-US" sz="2600" b="1" dirty="0">
                <a:latin typeface=".VnTime" panose="020B7200000000000000" pitchFamily="34" charset="0"/>
              </a:rPr>
              <a:t> - ®· ®Ó l¹i </a:t>
            </a:r>
            <a:r>
              <a:rPr lang="en-US" altLang="en-US" sz="2600" b="1" dirty="0" err="1">
                <a:latin typeface=".VnTime" panose="020B7200000000000000" pitchFamily="34" charset="0"/>
              </a:rPr>
              <a:t>cho</a:t>
            </a:r>
            <a:r>
              <a:rPr lang="en-US" altLang="en-US" sz="2600" b="1" dirty="0">
                <a:latin typeface=".VnTime" panose="020B7200000000000000" pitchFamily="34" charset="0"/>
              </a:rPr>
              <a:t> </a:t>
            </a:r>
            <a:r>
              <a:rPr lang="en-US" altLang="en-US" sz="2600" b="1" dirty="0" err="1">
                <a:latin typeface=".VnTime" panose="020B7200000000000000" pitchFamily="34" charset="0"/>
              </a:rPr>
              <a:t>chóng</a:t>
            </a:r>
            <a:r>
              <a:rPr lang="en-US" altLang="en-US" sz="2600" b="1" dirty="0">
                <a:latin typeface=".VnTime" panose="020B7200000000000000" pitchFamily="34" charset="0"/>
              </a:rPr>
              <a:t> ta </a:t>
            </a:r>
            <a:r>
              <a:rPr lang="en-US" altLang="en-US" sz="2600" b="1" dirty="0" err="1">
                <a:latin typeface=".VnTime" panose="020B7200000000000000" pitchFamily="34" charset="0"/>
              </a:rPr>
              <a:t>nhiÒu</a:t>
            </a:r>
            <a:r>
              <a:rPr lang="en-US" altLang="en-US" sz="2600" b="1" dirty="0">
                <a:latin typeface=".VnTime" panose="020B7200000000000000" pitchFamily="34" charset="0"/>
              </a:rPr>
              <a:t> </a:t>
            </a:r>
            <a:r>
              <a:rPr lang="en-US" altLang="en-US" sz="2600" b="1" dirty="0" err="1">
                <a:latin typeface=".VnTime" panose="020B7200000000000000" pitchFamily="34" charset="0"/>
              </a:rPr>
              <a:t>Ên</a:t>
            </a:r>
            <a:r>
              <a:rPr lang="en-US" altLang="en-US" sz="2600" b="1" dirty="0">
                <a:latin typeface=".VnTime" panose="020B7200000000000000" pitchFamily="34" charset="0"/>
              </a:rPr>
              <a:t> </a:t>
            </a:r>
            <a:r>
              <a:rPr lang="en-US" altLang="en-US" sz="2600" b="1" dirty="0" err="1" smtClean="0">
                <a:latin typeface=".VnTime" panose="020B7200000000000000" pitchFamily="34" charset="0"/>
              </a:rPr>
              <a:t>t</a:t>
            </a:r>
            <a:r>
              <a:rPr lang="en-US" altLang="en-US" sz="2600" b="1" dirty="0" err="1" smtClean="0">
                <a:latin typeface="Times New Roman" panose="02020603050405020304" pitchFamily="18" charset="0"/>
                <a:cs typeface="Times New Roman" panose="02020603050405020304" pitchFamily="18" charset="0"/>
              </a:rPr>
              <a:t>­ư</a:t>
            </a:r>
            <a:r>
              <a:rPr lang="en-US" altLang="en-US" sz="2600" b="1" dirty="0" err="1" smtClean="0">
                <a:latin typeface=".VnTime" panose="020B7200000000000000" pitchFamily="34" charset="0"/>
              </a:rPr>
              <a:t>îng</a:t>
            </a:r>
            <a:r>
              <a:rPr lang="en-US" altLang="en-US" sz="2600" b="1" dirty="0" smtClean="0">
                <a:latin typeface=".VnTime" panose="020B7200000000000000" pitchFamily="34" charset="0"/>
              </a:rPr>
              <a:t> </a:t>
            </a:r>
            <a:r>
              <a:rPr lang="en-US" altLang="en-US" sz="2600" b="1" dirty="0" err="1">
                <a:latin typeface=".VnTime" panose="020B7200000000000000" pitchFamily="34" charset="0"/>
              </a:rPr>
              <a:t>khã</a:t>
            </a:r>
            <a:r>
              <a:rPr lang="en-US" altLang="en-US" sz="2600" b="1" dirty="0">
                <a:latin typeface=".VnTime" panose="020B7200000000000000" pitchFamily="34" charset="0"/>
              </a:rPr>
              <a:t> </a:t>
            </a:r>
            <a:r>
              <a:rPr lang="en-US" altLang="en-US" sz="2600" b="1" dirty="0" err="1">
                <a:latin typeface=".VnTime" panose="020B7200000000000000" pitchFamily="34" charset="0"/>
              </a:rPr>
              <a:t>phai</a:t>
            </a:r>
            <a:r>
              <a:rPr lang="en-US" altLang="en-US" sz="2600" b="1" dirty="0">
                <a:latin typeface=".VnTime" panose="020B7200000000000000" pitchFamily="34" charset="0"/>
              </a:rPr>
              <a:t> </a:t>
            </a:r>
            <a:r>
              <a:rPr lang="en-US" altLang="en-US" sz="2600" b="1" dirty="0" err="1">
                <a:latin typeface=".VnTime" panose="020B7200000000000000" pitchFamily="34" charset="0"/>
              </a:rPr>
              <a:t>mê</a:t>
            </a:r>
            <a:r>
              <a:rPr lang="en-US" altLang="en-US" sz="2600" b="1" dirty="0">
                <a:latin typeface=".VnTime" panose="020B7200000000000000" pitchFamily="34" charset="0"/>
              </a:rPr>
              <a:t>.</a:t>
            </a:r>
          </a:p>
        </p:txBody>
      </p:sp>
      <p:sp>
        <p:nvSpPr>
          <p:cNvPr id="91293" name="Text Box 157"/>
          <p:cNvSpPr txBox="1">
            <a:spLocks noChangeArrowheads="1"/>
          </p:cNvSpPr>
          <p:nvPr/>
        </p:nvSpPr>
        <p:spPr bwMode="auto">
          <a:xfrm>
            <a:off x="1019578" y="5320048"/>
            <a:ext cx="1088050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2800" b="1" dirty="0">
                <a:latin typeface=".VnTime" panose="020B7200000000000000" pitchFamily="34" charset="0"/>
              </a:rPr>
              <a:t>     </a:t>
            </a:r>
            <a:r>
              <a:rPr lang="en-US" altLang="en-US" sz="2800" b="1" dirty="0" err="1" smtClean="0">
                <a:latin typeface=".VnTime" panose="020B7200000000000000" pitchFamily="34" charset="0"/>
              </a:rPr>
              <a:t>Cuéc</a:t>
            </a:r>
            <a:r>
              <a:rPr lang="en-US" altLang="en-US" sz="2800" b="1" dirty="0" smtClean="0">
                <a:latin typeface=".VnTime" panose="020B7200000000000000" pitchFamily="34" charset="0"/>
              </a:rPr>
              <a:t> </a:t>
            </a:r>
            <a:r>
              <a:rPr lang="en-US" altLang="en-US" sz="2800" b="1" dirty="0" err="1">
                <a:latin typeface=".VnTime" panose="020B7200000000000000" pitchFamily="34" charset="0"/>
              </a:rPr>
              <a:t>sèng</a:t>
            </a:r>
            <a:r>
              <a:rPr lang="en-US" altLang="en-US" sz="2800" b="1" dirty="0">
                <a:latin typeface=".VnTime" panose="020B7200000000000000" pitchFamily="34" charset="0"/>
              </a:rPr>
              <a:t> </a:t>
            </a:r>
            <a:r>
              <a:rPr lang="en-US" altLang="en-US" sz="2800" b="1" dirty="0" err="1">
                <a:latin typeface=".VnTime" panose="020B7200000000000000" pitchFamily="34" charset="0"/>
              </a:rPr>
              <a:t>cña</a:t>
            </a:r>
            <a:r>
              <a:rPr lang="en-US" altLang="en-US" sz="2800" b="1" dirty="0">
                <a:latin typeface=".VnTime" panose="020B7200000000000000" pitchFamily="34" charset="0"/>
              </a:rPr>
              <a:t> </a:t>
            </a:r>
            <a:r>
              <a:rPr lang="en-US" altLang="en-US" sz="2800" b="1" dirty="0" err="1">
                <a:latin typeface=".VnTime" panose="020B7200000000000000" pitchFamily="34" charset="0"/>
              </a:rPr>
              <a:t>chóng</a:t>
            </a:r>
            <a:r>
              <a:rPr lang="en-US" altLang="en-US" sz="2800" b="1" dirty="0">
                <a:latin typeface=".VnTime" panose="020B7200000000000000" pitchFamily="34" charset="0"/>
              </a:rPr>
              <a:t> ta </a:t>
            </a:r>
            <a:r>
              <a:rPr lang="en-US" altLang="en-US" sz="2800" b="1" dirty="0" smtClean="0">
                <a:latin typeface=".VnTime" panose="020B7200000000000000" pitchFamily="34" charset="0"/>
              </a:rPr>
              <a:t>®­</a:t>
            </a:r>
            <a:r>
              <a:rPr lang="en-US" altLang="en-US" sz="2800" b="1" dirty="0" err="1" smtClean="0">
                <a:latin typeface="Times New Roman" panose="02020603050405020304" pitchFamily="18" charset="0"/>
                <a:cs typeface="Times New Roman" panose="02020603050405020304" pitchFamily="18" charset="0"/>
              </a:rPr>
              <a:t>ư</a:t>
            </a:r>
            <a:r>
              <a:rPr lang="en-US" altLang="en-US" sz="2800" b="1" dirty="0" err="1" smtClean="0">
                <a:latin typeface=".VnTime" panose="020B7200000000000000" pitchFamily="34" charset="0"/>
              </a:rPr>
              <a:t>îc</a:t>
            </a:r>
            <a:r>
              <a:rPr lang="en-US" altLang="en-US" sz="2800" b="1" dirty="0" smtClean="0">
                <a:latin typeface=".VnTime" panose="020B7200000000000000" pitchFamily="34" charset="0"/>
              </a:rPr>
              <a:t> </a:t>
            </a:r>
            <a:r>
              <a:rPr lang="en-US" altLang="en-US" sz="2800" b="1" dirty="0" err="1">
                <a:latin typeface=".VnTime" panose="020B7200000000000000" pitchFamily="34" charset="0"/>
              </a:rPr>
              <a:t>lµm</a:t>
            </a:r>
            <a:r>
              <a:rPr lang="en-US" altLang="en-US" sz="2800" b="1" dirty="0">
                <a:latin typeface=".VnTime" panose="020B7200000000000000" pitchFamily="34" charset="0"/>
              </a:rPr>
              <a:t> </a:t>
            </a:r>
            <a:r>
              <a:rPr lang="en-US" altLang="en-US" sz="2800" b="1" dirty="0" err="1">
                <a:latin typeface=".VnTime" panose="020B7200000000000000" pitchFamily="34" charset="0"/>
              </a:rPr>
              <a:t>nªn</a:t>
            </a:r>
            <a:r>
              <a:rPr lang="en-US" altLang="en-US" sz="2800" b="1" dirty="0">
                <a:latin typeface=".VnTime" panose="020B7200000000000000" pitchFamily="34" charset="0"/>
              </a:rPr>
              <a:t> </a:t>
            </a:r>
            <a:r>
              <a:rPr lang="en-US" altLang="en-US" sz="2800" b="1" dirty="0" err="1">
                <a:latin typeface=".VnTime" panose="020B7200000000000000" pitchFamily="34" charset="0"/>
              </a:rPr>
              <a:t>tõ</a:t>
            </a:r>
            <a:r>
              <a:rPr lang="en-US" altLang="en-US" sz="2800" b="1" dirty="0">
                <a:latin typeface=".VnTime" panose="020B7200000000000000" pitchFamily="34" charset="0"/>
              </a:rPr>
              <a:t> </a:t>
            </a:r>
            <a:r>
              <a:rPr lang="en-US" altLang="en-US" sz="2800" b="1" dirty="0" err="1">
                <a:latin typeface=".VnTime" panose="020B7200000000000000" pitchFamily="34" charset="0"/>
              </a:rPr>
              <a:t>bao</a:t>
            </a:r>
            <a:r>
              <a:rPr lang="en-US" altLang="en-US" sz="2800" b="1" dirty="0">
                <a:latin typeface=".VnTime" panose="020B7200000000000000" pitchFamily="34" charset="0"/>
              </a:rPr>
              <a:t> </a:t>
            </a:r>
            <a:r>
              <a:rPr lang="en-US" altLang="en-US" sz="2800" b="1" dirty="0" err="1">
                <a:latin typeface=".VnTime" panose="020B7200000000000000" pitchFamily="34" charset="0"/>
              </a:rPr>
              <a:t>phÊn</a:t>
            </a:r>
            <a:r>
              <a:rPr lang="en-US" altLang="en-US" sz="2800" b="1" dirty="0">
                <a:latin typeface=".VnTime" panose="020B7200000000000000" pitchFamily="34" charset="0"/>
              </a:rPr>
              <a:t> ®</a:t>
            </a:r>
            <a:r>
              <a:rPr lang="en-US" altLang="en-US" sz="2800" b="1" dirty="0" err="1">
                <a:latin typeface=".VnTime" panose="020B7200000000000000" pitchFamily="34" charset="0"/>
              </a:rPr>
              <a:t>Êu</a:t>
            </a:r>
            <a:r>
              <a:rPr lang="en-US" altLang="en-US" sz="2800" b="1" dirty="0">
                <a:latin typeface=".VnTime" panose="020B7200000000000000" pitchFamily="34" charset="0"/>
              </a:rPr>
              <a:t>, hi </a:t>
            </a:r>
            <a:r>
              <a:rPr lang="en-US" altLang="en-US" sz="2800" b="1" dirty="0" err="1">
                <a:latin typeface=".VnTime" panose="020B7200000000000000" pitchFamily="34" charset="0"/>
              </a:rPr>
              <a:t>sinh</a:t>
            </a:r>
            <a:r>
              <a:rPr lang="en-US" altLang="en-US" sz="2800" b="1" dirty="0">
                <a:latin typeface=".VnTime" panose="020B7200000000000000" pitchFamily="34" charset="0"/>
              </a:rPr>
              <a:t> </a:t>
            </a:r>
            <a:r>
              <a:rPr lang="en-US" altLang="en-US" sz="2800" b="1" dirty="0" err="1">
                <a:latin typeface=".VnTime" panose="020B7200000000000000" pitchFamily="34" charset="0"/>
              </a:rPr>
              <a:t>lín</a:t>
            </a:r>
            <a:r>
              <a:rPr lang="en-US" altLang="en-US" sz="2800" b="1" dirty="0">
                <a:latin typeface=".VnTime" panose="020B7200000000000000" pitchFamily="34" charset="0"/>
              </a:rPr>
              <a:t> </a:t>
            </a:r>
            <a:r>
              <a:rPr lang="en-US" altLang="en-US" sz="2800" b="1" dirty="0" err="1">
                <a:latin typeface=".VnTime" panose="020B7200000000000000" pitchFamily="34" charset="0"/>
              </a:rPr>
              <a:t>lao</a:t>
            </a:r>
            <a:r>
              <a:rPr lang="en-US" altLang="en-US" sz="2800" b="1" dirty="0">
                <a:latin typeface=".VnTime" panose="020B7200000000000000" pitchFamily="34" charset="0"/>
              </a:rPr>
              <a:t> vµ </a:t>
            </a:r>
            <a:r>
              <a:rPr lang="en-US" altLang="en-US" sz="2800" b="1" dirty="0" err="1">
                <a:latin typeface=".VnTime" panose="020B7200000000000000" pitchFamily="34" charset="0"/>
              </a:rPr>
              <a:t>thÇm</a:t>
            </a:r>
            <a:r>
              <a:rPr lang="en-US" altLang="en-US" sz="2800" b="1" dirty="0">
                <a:latin typeface=".VnTime" panose="020B7200000000000000" pitchFamily="34" charset="0"/>
              </a:rPr>
              <a:t> </a:t>
            </a:r>
            <a:r>
              <a:rPr lang="en-US" altLang="en-US" sz="2800" b="1" dirty="0" err="1">
                <a:latin typeface=".VnTime" panose="020B7200000000000000" pitchFamily="34" charset="0"/>
              </a:rPr>
              <a:t>lÆng</a:t>
            </a:r>
            <a:r>
              <a:rPr lang="en-US" altLang="en-US" sz="2800" b="1" dirty="0">
                <a:latin typeface=".VnTime" panose="020B7200000000000000" pitchFamily="34" charset="0"/>
              </a:rPr>
              <a:t>? </a:t>
            </a:r>
            <a:r>
              <a:rPr lang="en-US" altLang="en-US" sz="2800" b="1" dirty="0" err="1">
                <a:latin typeface=".VnTime" panose="020B7200000000000000" pitchFamily="34" charset="0"/>
              </a:rPr>
              <a:t>Nh÷ng</a:t>
            </a:r>
            <a:r>
              <a:rPr lang="en-US" altLang="en-US" sz="2800" b="1" dirty="0">
                <a:latin typeface=".VnTime" panose="020B7200000000000000" pitchFamily="34" charset="0"/>
              </a:rPr>
              <a:t> con </a:t>
            </a:r>
            <a:r>
              <a:rPr lang="en-US" altLang="en-US" sz="2800" b="1" dirty="0" err="1" smtClean="0">
                <a:latin typeface=".VnTime" panose="020B7200000000000000" pitchFamily="34" charset="0"/>
              </a:rPr>
              <a:t>ng­</a:t>
            </a:r>
            <a:r>
              <a:rPr lang="en-US" altLang="en-US" sz="2800" b="1" dirty="0" err="1" smtClean="0">
                <a:latin typeface="Times New Roman" panose="02020603050405020304" pitchFamily="18" charset="0"/>
                <a:cs typeface="Times New Roman" panose="02020603050405020304" pitchFamily="18" charset="0"/>
              </a:rPr>
              <a:t>ư</a:t>
            </a:r>
            <a:r>
              <a:rPr lang="en-US" altLang="en-US" sz="2800" b="1" dirty="0" err="1" smtClean="0">
                <a:latin typeface=".VnTime" panose="020B7200000000000000" pitchFamily="34" charset="0"/>
              </a:rPr>
              <a:t>êi</a:t>
            </a:r>
            <a:r>
              <a:rPr lang="en-US" altLang="en-US" sz="2800" b="1" dirty="0" smtClean="0">
                <a:latin typeface=".VnTime" panose="020B7200000000000000" pitchFamily="34" charset="0"/>
              </a:rPr>
              <a:t> </a:t>
            </a:r>
            <a:r>
              <a:rPr lang="en-US" altLang="en-US" sz="2800" b="1" dirty="0" err="1">
                <a:latin typeface=".VnTime" panose="020B7200000000000000" pitchFamily="34" charset="0"/>
              </a:rPr>
              <a:t>cÇn</a:t>
            </a:r>
            <a:r>
              <a:rPr lang="en-US" altLang="en-US" sz="2800" b="1" dirty="0">
                <a:latin typeface=".VnTime" panose="020B7200000000000000" pitchFamily="34" charset="0"/>
              </a:rPr>
              <a:t> </a:t>
            </a:r>
            <a:r>
              <a:rPr lang="en-US" altLang="en-US" sz="2800" b="1" dirty="0" err="1">
                <a:latin typeface=".VnTime" panose="020B7200000000000000" pitchFamily="34" charset="0"/>
              </a:rPr>
              <a:t>mÉn</a:t>
            </a:r>
            <a:r>
              <a:rPr lang="en-US" altLang="en-US" sz="2800" b="1" dirty="0">
                <a:latin typeface=".VnTime" panose="020B7200000000000000" pitchFamily="34" charset="0"/>
              </a:rPr>
              <a:t>, </a:t>
            </a:r>
            <a:r>
              <a:rPr lang="en-US" altLang="en-US" sz="2800" b="1" dirty="0" err="1">
                <a:latin typeface=".VnTime" panose="020B7200000000000000" pitchFamily="34" charset="0"/>
              </a:rPr>
              <a:t>nhiÖt</a:t>
            </a:r>
            <a:r>
              <a:rPr lang="en-US" altLang="en-US" sz="2800" b="1" dirty="0">
                <a:latin typeface=".VnTime" panose="020B7200000000000000" pitchFamily="34" charset="0"/>
              </a:rPr>
              <a:t> </a:t>
            </a:r>
            <a:r>
              <a:rPr lang="en-US" altLang="en-US" sz="2800" b="1" dirty="0" err="1">
                <a:latin typeface=".VnTime" panose="020B7200000000000000" pitchFamily="34" charset="0"/>
              </a:rPr>
              <a:t>thµnh</a:t>
            </a:r>
            <a:r>
              <a:rPr lang="en-US" altLang="en-US" sz="2800" b="1" dirty="0">
                <a:latin typeface=".VnTime" panose="020B7200000000000000" pitchFamily="34" charset="0"/>
              </a:rPr>
              <a:t> </a:t>
            </a:r>
            <a:r>
              <a:rPr lang="en-US" altLang="en-US" sz="2800" b="1" dirty="0" err="1">
                <a:latin typeface=".VnTime" panose="020B7200000000000000" pitchFamily="34" charset="0"/>
              </a:rPr>
              <a:t>nh­</a:t>
            </a:r>
            <a:r>
              <a:rPr lang="en-US" altLang="en-US" sz="2800" b="1" dirty="0">
                <a:latin typeface=".VnTime" panose="020B7200000000000000" pitchFamily="34" charset="0"/>
              </a:rPr>
              <a:t> </a:t>
            </a:r>
            <a:r>
              <a:rPr lang="en-US" altLang="en-US" sz="2800" b="1" dirty="0" err="1">
                <a:latin typeface=".VnTime" panose="020B7200000000000000" pitchFamily="34" charset="0"/>
              </a:rPr>
              <a:t>anh</a:t>
            </a:r>
            <a:r>
              <a:rPr lang="en-US" altLang="en-US" sz="2800" b="1" dirty="0">
                <a:latin typeface=".VnTime" panose="020B7200000000000000" pitchFamily="34" charset="0"/>
              </a:rPr>
              <a:t> </a:t>
            </a:r>
            <a:r>
              <a:rPr lang="en-US" altLang="en-US" sz="2800" b="1" dirty="0" err="1">
                <a:latin typeface=".VnTime" panose="020B7200000000000000" pitchFamily="34" charset="0"/>
              </a:rPr>
              <a:t>thanh</a:t>
            </a:r>
            <a:r>
              <a:rPr lang="en-US" altLang="en-US" sz="2800" b="1" dirty="0">
                <a:latin typeface=".VnTime" panose="020B7200000000000000" pitchFamily="34" charset="0"/>
              </a:rPr>
              <a:t> </a:t>
            </a:r>
            <a:r>
              <a:rPr lang="en-US" altLang="en-US" sz="2800" b="1" dirty="0" err="1">
                <a:latin typeface=".VnTime" panose="020B7200000000000000" pitchFamily="34" charset="0"/>
              </a:rPr>
              <a:t>niªn</a:t>
            </a:r>
            <a:r>
              <a:rPr lang="en-US" altLang="en-US" sz="2800" b="1" dirty="0">
                <a:latin typeface=".VnTime" panose="020B7200000000000000" pitchFamily="34" charset="0"/>
              </a:rPr>
              <a:t> </a:t>
            </a:r>
            <a:r>
              <a:rPr lang="en-US" altLang="en-US" sz="2800" b="1" dirty="0" err="1">
                <a:latin typeface=".VnTime" panose="020B7200000000000000" pitchFamily="34" charset="0"/>
              </a:rPr>
              <a:t>Êy</a:t>
            </a:r>
            <a:r>
              <a:rPr lang="en-US" altLang="en-US" sz="2800" b="1" dirty="0">
                <a:latin typeface=".VnTime" panose="020B7200000000000000" pitchFamily="34" charset="0"/>
              </a:rPr>
              <a:t> </a:t>
            </a:r>
            <a:r>
              <a:rPr lang="en-US" altLang="en-US" sz="2800" b="1" dirty="0" err="1">
                <a:latin typeface=".VnTime" panose="020B7200000000000000" pitchFamily="34" charset="0"/>
              </a:rPr>
              <a:t>thËt</a:t>
            </a:r>
            <a:r>
              <a:rPr lang="en-US" altLang="en-US" sz="2800" b="1" dirty="0">
                <a:latin typeface=".VnTime" panose="020B7200000000000000" pitchFamily="34" charset="0"/>
              </a:rPr>
              <a:t> ®¸ng </a:t>
            </a:r>
            <a:r>
              <a:rPr lang="en-US" altLang="en-US" sz="2800" b="1" dirty="0" err="1">
                <a:latin typeface=".VnTime" panose="020B7200000000000000" pitchFamily="34" charset="0"/>
              </a:rPr>
              <a:t>tr©n</a:t>
            </a:r>
            <a:r>
              <a:rPr lang="en-US" altLang="en-US" sz="2800" b="1" dirty="0">
                <a:latin typeface=".VnTime" panose="020B7200000000000000" pitchFamily="34" charset="0"/>
              </a:rPr>
              <a:t> </a:t>
            </a:r>
            <a:r>
              <a:rPr lang="en-US" altLang="en-US" sz="2800" b="1" dirty="0" err="1">
                <a:latin typeface=".VnTime" panose="020B7200000000000000" pitchFamily="34" charset="0"/>
              </a:rPr>
              <a:t>träng</a:t>
            </a:r>
            <a:r>
              <a:rPr lang="en-US" altLang="en-US" sz="2800" b="1" dirty="0">
                <a:latin typeface=".VnTime" panose="020B7200000000000000" pitchFamily="34" charset="0"/>
              </a:rPr>
              <a:t>, </a:t>
            </a:r>
            <a:r>
              <a:rPr lang="en-US" altLang="en-US" sz="2800" b="1" dirty="0" err="1">
                <a:latin typeface=".VnTime" panose="020B7200000000000000" pitchFamily="34" charset="0"/>
              </a:rPr>
              <a:t>thËt</a:t>
            </a:r>
            <a:r>
              <a:rPr lang="en-US" altLang="en-US" sz="2800" b="1" dirty="0">
                <a:latin typeface=".VnTime" panose="020B7200000000000000" pitchFamily="34" charset="0"/>
              </a:rPr>
              <a:t> ®¸ng tin </a:t>
            </a:r>
            <a:r>
              <a:rPr lang="en-US" altLang="en-US" sz="2800" b="1" dirty="0" err="1">
                <a:latin typeface=".VnTime" panose="020B7200000000000000" pitchFamily="34" charset="0"/>
              </a:rPr>
              <a:t>yªu</a:t>
            </a:r>
            <a:r>
              <a:rPr lang="en-US" altLang="en-US" sz="2800" b="1" dirty="0">
                <a:latin typeface=".VnTime" panose="020B7200000000000000" pitchFamily="34" charset="0"/>
              </a:rPr>
              <a:t>.</a:t>
            </a:r>
          </a:p>
        </p:txBody>
      </p:sp>
      <p:sp>
        <p:nvSpPr>
          <p:cNvPr id="91294" name="Text Box 158"/>
          <p:cNvSpPr txBox="1">
            <a:spLocks noChangeArrowheads="1"/>
          </p:cNvSpPr>
          <p:nvPr/>
        </p:nvSpPr>
        <p:spPr bwMode="auto">
          <a:xfrm>
            <a:off x="787765" y="3565300"/>
            <a:ext cx="112814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b="1" dirty="0">
                <a:solidFill>
                  <a:srgbClr val="009900"/>
                </a:solidFill>
                <a:latin typeface=".VnTime" panose="020B7200000000000000" pitchFamily="34" charset="0"/>
              </a:rPr>
              <a:t>+ L§ 1</a:t>
            </a:r>
            <a:r>
              <a:rPr lang="en-US" altLang="en-US" sz="2800" dirty="0">
                <a:latin typeface=".VnTime" panose="020B7200000000000000" pitchFamily="34" charset="0"/>
              </a:rPr>
              <a:t>: </a:t>
            </a:r>
            <a:r>
              <a:rPr lang="en-US" altLang="en-US" sz="2800" b="1" dirty="0" err="1">
                <a:latin typeface=".VnTime" panose="020B7200000000000000" pitchFamily="34" charset="0"/>
              </a:rPr>
              <a:t>Yªu</a:t>
            </a:r>
            <a:r>
              <a:rPr lang="en-US" altLang="en-US" sz="2800" b="1" dirty="0">
                <a:latin typeface=".VnTime" panose="020B7200000000000000" pitchFamily="34" charset="0"/>
              </a:rPr>
              <a:t> ®</a:t>
            </a:r>
            <a:r>
              <a:rPr lang="en-US" altLang="en-US" sz="2800" b="1" dirty="0" err="1">
                <a:latin typeface=".VnTime" panose="020B7200000000000000" pitchFamily="34" charset="0"/>
              </a:rPr>
              <a:t>êi</a:t>
            </a:r>
            <a:r>
              <a:rPr lang="en-US" altLang="en-US" sz="2800" b="1" dirty="0">
                <a:latin typeface=".VnTime" panose="020B7200000000000000" pitchFamily="34" charset="0"/>
              </a:rPr>
              <a:t>, </a:t>
            </a:r>
            <a:r>
              <a:rPr lang="en-US" altLang="en-US" sz="2800" b="1" dirty="0" err="1">
                <a:latin typeface=".VnTime" panose="020B7200000000000000" pitchFamily="34" charset="0"/>
              </a:rPr>
              <a:t>yªu</a:t>
            </a:r>
            <a:r>
              <a:rPr lang="en-US" altLang="en-US" sz="2800" b="1" dirty="0">
                <a:latin typeface=".VnTime" panose="020B7200000000000000" pitchFamily="34" charset="0"/>
              </a:rPr>
              <a:t> </a:t>
            </a:r>
            <a:r>
              <a:rPr lang="en-US" altLang="en-US" sz="2800" b="1" dirty="0" err="1">
                <a:latin typeface=".VnTime" panose="020B7200000000000000" pitchFamily="34" charset="0"/>
              </a:rPr>
              <a:t>nghÒ</a:t>
            </a:r>
            <a:r>
              <a:rPr lang="en-US" altLang="en-US" sz="2800" b="1" dirty="0">
                <a:latin typeface=".VnTime" panose="020B7200000000000000" pitchFamily="34" charset="0"/>
              </a:rPr>
              <a:t>, </a:t>
            </a:r>
            <a:r>
              <a:rPr lang="en-US" altLang="en-US" sz="2800" b="1" dirty="0" err="1">
                <a:latin typeface=".VnTime" panose="020B7200000000000000" pitchFamily="34" charset="0"/>
              </a:rPr>
              <a:t>cã</a:t>
            </a:r>
            <a:r>
              <a:rPr lang="en-US" altLang="en-US" sz="2800" b="1" dirty="0">
                <a:latin typeface=".VnTime" panose="020B7200000000000000" pitchFamily="34" charset="0"/>
              </a:rPr>
              <a:t> </a:t>
            </a:r>
            <a:r>
              <a:rPr lang="en-US" altLang="en-US" sz="2800" b="1" dirty="0" err="1">
                <a:latin typeface=".VnTime" panose="020B7200000000000000" pitchFamily="34" charset="0"/>
              </a:rPr>
              <a:t>tinh</a:t>
            </a:r>
            <a:r>
              <a:rPr lang="en-US" altLang="en-US" sz="2800" b="1" dirty="0">
                <a:latin typeface=".VnTime" panose="020B7200000000000000" pitchFamily="34" charset="0"/>
              </a:rPr>
              <a:t> </a:t>
            </a:r>
            <a:r>
              <a:rPr lang="en-US" altLang="en-US" sz="2800" b="1" dirty="0" err="1">
                <a:latin typeface=".VnTime" panose="020B7200000000000000" pitchFamily="34" charset="0"/>
              </a:rPr>
              <a:t>thÇn</a:t>
            </a:r>
            <a:r>
              <a:rPr lang="en-US" altLang="en-US" sz="2800" b="1" dirty="0">
                <a:latin typeface=".VnTime" panose="020B7200000000000000" pitchFamily="34" charset="0"/>
              </a:rPr>
              <a:t> </a:t>
            </a:r>
            <a:r>
              <a:rPr lang="en-US" altLang="en-US" sz="2800" b="1" dirty="0" err="1">
                <a:latin typeface=".VnTime" panose="020B7200000000000000" pitchFamily="34" charset="0"/>
              </a:rPr>
              <a:t>tr¸ch</a:t>
            </a:r>
            <a:r>
              <a:rPr lang="en-US" altLang="en-US" sz="2800" b="1" dirty="0">
                <a:latin typeface=".VnTime" panose="020B7200000000000000" pitchFamily="34" charset="0"/>
              </a:rPr>
              <a:t> </a:t>
            </a:r>
            <a:r>
              <a:rPr lang="en-US" altLang="en-US" sz="2800" b="1" dirty="0" err="1">
                <a:latin typeface=".VnTime" panose="020B7200000000000000" pitchFamily="34" charset="0"/>
              </a:rPr>
              <a:t>nhiÖm</a:t>
            </a:r>
            <a:r>
              <a:rPr lang="en-US" altLang="en-US" sz="2800" b="1" dirty="0">
                <a:latin typeface=".VnTime" panose="020B7200000000000000" pitchFamily="34" charset="0"/>
              </a:rPr>
              <a:t> </a:t>
            </a:r>
            <a:r>
              <a:rPr lang="en-US" altLang="en-US" sz="2800" b="1" dirty="0" err="1">
                <a:latin typeface=".VnTime" panose="020B7200000000000000" pitchFamily="34" charset="0"/>
              </a:rPr>
              <a:t>cao</a:t>
            </a:r>
            <a:r>
              <a:rPr lang="en-US" altLang="en-US" sz="2800" b="1" dirty="0">
                <a:latin typeface=".VnTime" panose="020B7200000000000000" pitchFamily="34" charset="0"/>
              </a:rPr>
              <a:t> </a:t>
            </a:r>
            <a:r>
              <a:rPr lang="en-US" altLang="en-US" sz="2800" b="1" dirty="0" err="1">
                <a:latin typeface=".VnTime" panose="020B7200000000000000" pitchFamily="34" charset="0"/>
              </a:rPr>
              <a:t>víi</a:t>
            </a:r>
            <a:r>
              <a:rPr lang="en-US" altLang="en-US" sz="2800" b="1" dirty="0">
                <a:latin typeface=".VnTime" panose="020B7200000000000000" pitchFamily="34" charset="0"/>
              </a:rPr>
              <a:t> </a:t>
            </a:r>
            <a:r>
              <a:rPr lang="en-US" altLang="en-US" sz="2800" b="1" dirty="0" err="1">
                <a:latin typeface=".VnTime" panose="020B7200000000000000" pitchFamily="34" charset="0"/>
              </a:rPr>
              <a:t>c«ng</a:t>
            </a:r>
            <a:r>
              <a:rPr lang="en-US" altLang="en-US" sz="2800" b="1" dirty="0">
                <a:latin typeface=".VnTime" panose="020B7200000000000000" pitchFamily="34" charset="0"/>
              </a:rPr>
              <a:t> </a:t>
            </a:r>
            <a:r>
              <a:rPr lang="en-US" altLang="en-US" sz="2800" b="1" dirty="0" err="1">
                <a:latin typeface=".VnTime" panose="020B7200000000000000" pitchFamily="34" charset="0"/>
              </a:rPr>
              <a:t>viÖc</a:t>
            </a:r>
            <a:r>
              <a:rPr lang="en-US" altLang="en-US" sz="2800" b="1" dirty="0">
                <a:latin typeface=".VnTime" panose="020B7200000000000000" pitchFamily="34" charset="0"/>
              </a:rPr>
              <a:t>.</a:t>
            </a:r>
          </a:p>
        </p:txBody>
      </p:sp>
      <p:sp>
        <p:nvSpPr>
          <p:cNvPr id="91296" name="Text Box 160"/>
          <p:cNvSpPr txBox="1">
            <a:spLocks noChangeArrowheads="1"/>
          </p:cNvSpPr>
          <p:nvPr/>
        </p:nvSpPr>
        <p:spPr bwMode="auto">
          <a:xfrm>
            <a:off x="787766" y="3946301"/>
            <a:ext cx="95921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b="1" dirty="0">
                <a:solidFill>
                  <a:srgbClr val="009900"/>
                </a:solidFill>
                <a:latin typeface=".VnTime" panose="020B7200000000000000" pitchFamily="34" charset="0"/>
              </a:rPr>
              <a:t>+ L§ 2</a:t>
            </a:r>
            <a:r>
              <a:rPr lang="en-US" altLang="en-US" sz="2800" dirty="0">
                <a:latin typeface=".VnTime" panose="020B7200000000000000" pitchFamily="34" charset="0"/>
              </a:rPr>
              <a:t>: </a:t>
            </a:r>
            <a:r>
              <a:rPr lang="en-US" altLang="en-US" sz="2800" b="1" dirty="0" err="1">
                <a:latin typeface=".VnTime" panose="020B7200000000000000" pitchFamily="34" charset="0"/>
              </a:rPr>
              <a:t>HiÕu</a:t>
            </a:r>
            <a:r>
              <a:rPr lang="en-US" altLang="en-US" sz="2800" b="1" dirty="0">
                <a:latin typeface=".VnTime" panose="020B7200000000000000" pitchFamily="34" charset="0"/>
              </a:rPr>
              <a:t> </a:t>
            </a:r>
            <a:r>
              <a:rPr lang="en-US" altLang="en-US" sz="2800" b="1" dirty="0" err="1">
                <a:latin typeface=".VnTime" panose="020B7200000000000000" pitchFamily="34" charset="0"/>
              </a:rPr>
              <a:t>kh¸ch</a:t>
            </a:r>
            <a:r>
              <a:rPr lang="en-US" altLang="en-US" sz="2800" b="1" dirty="0">
                <a:latin typeface=".VnTime" panose="020B7200000000000000" pitchFamily="34" charset="0"/>
              </a:rPr>
              <a:t>, </a:t>
            </a:r>
            <a:r>
              <a:rPr lang="en-US" altLang="en-US" sz="2800" b="1" dirty="0" err="1">
                <a:latin typeface=".VnTime" panose="020B7200000000000000" pitchFamily="34" charset="0"/>
              </a:rPr>
              <a:t>quan</a:t>
            </a:r>
            <a:r>
              <a:rPr lang="en-US" altLang="en-US" sz="2800" b="1" dirty="0">
                <a:latin typeface=".VnTime" panose="020B7200000000000000" pitchFamily="34" charset="0"/>
              </a:rPr>
              <a:t> </a:t>
            </a:r>
            <a:r>
              <a:rPr lang="en-US" altLang="en-US" sz="2800" b="1" dirty="0" err="1">
                <a:latin typeface=".VnTime" panose="020B7200000000000000" pitchFamily="34" charset="0"/>
              </a:rPr>
              <a:t>t©m</a:t>
            </a:r>
            <a:r>
              <a:rPr lang="en-US" altLang="en-US" sz="2800" b="1" dirty="0">
                <a:latin typeface=".VnTime" panose="020B7200000000000000" pitchFamily="34" charset="0"/>
              </a:rPr>
              <a:t> ®</a:t>
            </a:r>
            <a:r>
              <a:rPr lang="en-US" altLang="en-US" sz="2800" b="1" dirty="0" err="1">
                <a:latin typeface=".VnTime" panose="020B7200000000000000" pitchFamily="34" charset="0"/>
              </a:rPr>
              <a:t>Õn</a:t>
            </a:r>
            <a:r>
              <a:rPr lang="en-US" altLang="en-US" sz="2800" b="1" dirty="0">
                <a:latin typeface=".VnTime" panose="020B7200000000000000" pitchFamily="34" charset="0"/>
              </a:rPr>
              <a:t> </a:t>
            </a:r>
            <a:r>
              <a:rPr lang="en-US" altLang="en-US" sz="2800" b="1" dirty="0" err="1" smtClean="0">
                <a:latin typeface=".VnTime" panose="020B7200000000000000" pitchFamily="34" charset="0"/>
              </a:rPr>
              <a:t>ng­</a:t>
            </a:r>
            <a:r>
              <a:rPr lang="en-US" altLang="en-US" sz="2800" b="1" dirty="0" err="1" smtClean="0">
                <a:latin typeface="Times New Roman" panose="02020603050405020304" pitchFamily="18" charset="0"/>
                <a:cs typeface="Times New Roman" panose="02020603050405020304" pitchFamily="18" charset="0"/>
              </a:rPr>
              <a:t>ư</a:t>
            </a:r>
            <a:r>
              <a:rPr lang="en-US" altLang="en-US" sz="2800" b="1" dirty="0" err="1" smtClean="0">
                <a:latin typeface=".VnTime" panose="020B7200000000000000" pitchFamily="34" charset="0"/>
              </a:rPr>
              <a:t>êi</a:t>
            </a:r>
            <a:r>
              <a:rPr lang="en-US" altLang="en-US" sz="2800" b="1" dirty="0" smtClean="0">
                <a:latin typeface=".VnTime" panose="020B7200000000000000" pitchFamily="34" charset="0"/>
              </a:rPr>
              <a:t> </a:t>
            </a:r>
            <a:r>
              <a:rPr lang="en-US" altLang="en-US" sz="2800" b="1" dirty="0" err="1">
                <a:latin typeface=".VnTime" panose="020B7200000000000000" pitchFamily="34" charset="0"/>
              </a:rPr>
              <a:t>kh¸c</a:t>
            </a:r>
            <a:r>
              <a:rPr lang="en-US" altLang="en-US" sz="2800" b="1" dirty="0">
                <a:latin typeface=".VnTime" panose="020B7200000000000000" pitchFamily="34" charset="0"/>
              </a:rPr>
              <a:t>.</a:t>
            </a:r>
          </a:p>
        </p:txBody>
      </p:sp>
      <p:sp>
        <p:nvSpPr>
          <p:cNvPr id="91298" name="Text Box 162"/>
          <p:cNvSpPr txBox="1">
            <a:spLocks noChangeArrowheads="1"/>
          </p:cNvSpPr>
          <p:nvPr/>
        </p:nvSpPr>
        <p:spPr bwMode="auto">
          <a:xfrm>
            <a:off x="787763" y="4327300"/>
            <a:ext cx="69539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b="1">
                <a:solidFill>
                  <a:srgbClr val="009900"/>
                </a:solidFill>
                <a:latin typeface=".VnTime" panose="020B7200000000000000" pitchFamily="34" charset="0"/>
              </a:rPr>
              <a:t>+ L§ 3</a:t>
            </a:r>
            <a:r>
              <a:rPr lang="en-US" altLang="en-US" sz="2800">
                <a:latin typeface=".VnTime" panose="020B7200000000000000" pitchFamily="34" charset="0"/>
              </a:rPr>
              <a:t>: </a:t>
            </a:r>
            <a:r>
              <a:rPr lang="en-US" altLang="en-US" sz="2800" b="1">
                <a:latin typeface=".VnTime" panose="020B7200000000000000" pitchFamily="34" charset="0"/>
              </a:rPr>
              <a:t>Khiªm tèn.</a:t>
            </a:r>
          </a:p>
        </p:txBody>
      </p:sp>
      <p:sp>
        <p:nvSpPr>
          <p:cNvPr id="12" name="Rectangle 11"/>
          <p:cNvSpPr/>
          <p:nvPr/>
        </p:nvSpPr>
        <p:spPr>
          <a:xfrm>
            <a:off x="6277849" y="109731"/>
            <a:ext cx="2067660" cy="584775"/>
          </a:xfrm>
          <a:prstGeom prst="rect">
            <a:avLst/>
          </a:prstGeom>
        </p:spPr>
        <p:txBody>
          <a:bodyPr wrap="square">
            <a:spAutoFit/>
          </a:bodyPr>
          <a:lstStyle/>
          <a:p>
            <a:pPr>
              <a:defRPr/>
            </a:pPr>
            <a:r>
              <a:rPr lang="en-US" sz="3200" b="1" dirty="0">
                <a:ln w="11430">
                  <a:solidFill>
                    <a:srgbClr val="FF0000"/>
                  </a:solidFill>
                </a:ln>
                <a:solidFill>
                  <a:srgbClr val="C00000"/>
                </a:solidFill>
                <a:effectLst>
                  <a:outerShdw blurRad="50800" dist="39000" dir="5460000" algn="tl">
                    <a:srgbClr val="000000">
                      <a:alpha val="38000"/>
                    </a:srgbClr>
                  </a:outerShdw>
                </a:effectLst>
                <a:latin typeface=".VnTime" pitchFamily="34" charset="0"/>
              </a:rPr>
              <a:t>3 </a:t>
            </a:r>
            <a:r>
              <a:rPr lang="en-US" sz="3200" b="1" dirty="0" err="1">
                <a:ln w="11430">
                  <a:solidFill>
                    <a:srgbClr val="FF0000"/>
                  </a:solidFill>
                </a:ln>
                <a:solidFill>
                  <a:srgbClr val="C00000"/>
                </a:solidFill>
                <a:effectLst>
                  <a:outerShdw blurRad="50800" dist="39000" dir="5460000" algn="tl">
                    <a:srgbClr val="000000">
                      <a:alpha val="38000"/>
                    </a:srgbClr>
                  </a:outerShdw>
                </a:effectLst>
                <a:latin typeface=".VnTime" pitchFamily="34" charset="0"/>
              </a:rPr>
              <a:t>phÇn</a:t>
            </a:r>
            <a:endParaRPr lang="en-US" sz="3200" dirty="0">
              <a:solidFill>
                <a:srgbClr val="C00000"/>
              </a:solidFill>
            </a:endParaRPr>
          </a:p>
        </p:txBody>
      </p:sp>
    </p:spTree>
    <p:extLst>
      <p:ext uri="{BB962C8B-B14F-4D97-AF65-F5344CB8AC3E}">
        <p14:creationId xmlns:p14="http://schemas.microsoft.com/office/powerpoint/2010/main" val="1392855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1282"/>
                                        </p:tgtEl>
                                        <p:attrNameLst>
                                          <p:attrName>style.visibility</p:attrName>
                                        </p:attrNameLst>
                                      </p:cBhvr>
                                      <p:to>
                                        <p:strVal val="visible"/>
                                      </p:to>
                                    </p:set>
                                    <p:animEffect transition="in" filter="diamond(in)">
                                      <p:cBhvr>
                                        <p:cTn id="7" dur="500"/>
                                        <p:tgtEl>
                                          <p:spTgt spid="91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2"/>
                                        </p:tgtEl>
                                        <p:attrNameLst>
                                          <p:attrName>ppt_y</p:attrName>
                                        </p:attrNameLst>
                                      </p:cBhvr>
                                      <p:tavLst>
                                        <p:tav tm="0">
                                          <p:val>
                                            <p:strVal val="#ppt_y"/>
                                          </p:val>
                                        </p:tav>
                                        <p:tav tm="100000">
                                          <p:val>
                                            <p:strVal val="#ppt_y"/>
                                          </p:val>
                                        </p:tav>
                                      </p:tavLst>
                                    </p:anim>
                                    <p:anim calcmode="lin" valueType="num">
                                      <p:cBhvr>
                                        <p:cTn id="14"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91290"/>
                                        </p:tgtEl>
                                        <p:attrNameLst>
                                          <p:attrName>style.visibility</p:attrName>
                                        </p:attrNameLst>
                                      </p:cBhvr>
                                      <p:to>
                                        <p:strVal val="visible"/>
                                      </p:to>
                                    </p:set>
                                    <p:animEffect transition="in" filter="barn(inVertical)">
                                      <p:cBhvr>
                                        <p:cTn id="21" dur="500"/>
                                        <p:tgtEl>
                                          <p:spTgt spid="91290"/>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91284"/>
                                        </p:tgtEl>
                                        <p:attrNameLst>
                                          <p:attrName>style.visibility</p:attrName>
                                        </p:attrNameLst>
                                      </p:cBhvr>
                                      <p:to>
                                        <p:strVal val="visible"/>
                                      </p:to>
                                    </p:set>
                                    <p:animEffect transition="in" filter="barn(inVertical)">
                                      <p:cBhvr>
                                        <p:cTn id="24" dur="500"/>
                                        <p:tgtEl>
                                          <p:spTgt spid="9128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91291"/>
                                        </p:tgtEl>
                                        <p:attrNameLst>
                                          <p:attrName>style.visibility</p:attrName>
                                        </p:attrNameLst>
                                      </p:cBhvr>
                                      <p:to>
                                        <p:strVal val="visible"/>
                                      </p:to>
                                    </p:set>
                                    <p:animEffect transition="in" filter="barn(inVertical)">
                                      <p:cBhvr>
                                        <p:cTn id="27" dur="500"/>
                                        <p:tgtEl>
                                          <p:spTgt spid="91291"/>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91292"/>
                                        </p:tgtEl>
                                        <p:attrNameLst>
                                          <p:attrName>style.visibility</p:attrName>
                                        </p:attrNameLst>
                                      </p:cBhvr>
                                      <p:to>
                                        <p:strVal val="visible"/>
                                      </p:to>
                                    </p:set>
                                    <p:animEffect transition="in" filter="fade">
                                      <p:cBhvr>
                                        <p:cTn id="32" dur="1000"/>
                                        <p:tgtEl>
                                          <p:spTgt spid="91292"/>
                                        </p:tgtEl>
                                      </p:cBhvr>
                                    </p:animEffect>
                                    <p:anim calcmode="lin" valueType="num">
                                      <p:cBhvr>
                                        <p:cTn id="33" dur="1000" fill="hold"/>
                                        <p:tgtEl>
                                          <p:spTgt spid="91292"/>
                                        </p:tgtEl>
                                        <p:attrNameLst>
                                          <p:attrName>ppt_x</p:attrName>
                                        </p:attrNameLst>
                                      </p:cBhvr>
                                      <p:tavLst>
                                        <p:tav tm="0">
                                          <p:val>
                                            <p:strVal val="#ppt_x"/>
                                          </p:val>
                                        </p:tav>
                                        <p:tav tm="100000">
                                          <p:val>
                                            <p:strVal val="#ppt_x"/>
                                          </p:val>
                                        </p:tav>
                                      </p:tavLst>
                                    </p:anim>
                                    <p:anim calcmode="lin" valueType="num">
                                      <p:cBhvr>
                                        <p:cTn id="34" dur="1000" fill="hold"/>
                                        <p:tgtEl>
                                          <p:spTgt spid="9129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91294"/>
                                        </p:tgtEl>
                                        <p:attrNameLst>
                                          <p:attrName>style.visibility</p:attrName>
                                        </p:attrNameLst>
                                      </p:cBhvr>
                                      <p:to>
                                        <p:strVal val="visible"/>
                                      </p:to>
                                    </p:set>
                                    <p:anim calcmode="lin" valueType="num">
                                      <p:cBhvr additive="base">
                                        <p:cTn id="39" dur="1000" fill="hold"/>
                                        <p:tgtEl>
                                          <p:spTgt spid="91294"/>
                                        </p:tgtEl>
                                        <p:attrNameLst>
                                          <p:attrName>ppt_x</p:attrName>
                                        </p:attrNameLst>
                                      </p:cBhvr>
                                      <p:tavLst>
                                        <p:tav tm="0">
                                          <p:val>
                                            <p:strVal val="1+#ppt_w/2"/>
                                          </p:val>
                                        </p:tav>
                                        <p:tav tm="100000">
                                          <p:val>
                                            <p:strVal val="#ppt_x"/>
                                          </p:val>
                                        </p:tav>
                                      </p:tavLst>
                                    </p:anim>
                                    <p:anim calcmode="lin" valueType="num">
                                      <p:cBhvr additive="base">
                                        <p:cTn id="40" dur="1000" fill="hold"/>
                                        <p:tgtEl>
                                          <p:spTgt spid="91294"/>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9" presetClass="entr" presetSubtype="0" accel="100000" fill="hold" grpId="0" nodeType="clickEffect">
                                  <p:stCondLst>
                                    <p:cond delay="0"/>
                                  </p:stCondLst>
                                  <p:childTnLst>
                                    <p:set>
                                      <p:cBhvr>
                                        <p:cTn id="44" dur="1" fill="hold">
                                          <p:stCondLst>
                                            <p:cond delay="0"/>
                                          </p:stCondLst>
                                        </p:cTn>
                                        <p:tgtEl>
                                          <p:spTgt spid="91296"/>
                                        </p:tgtEl>
                                        <p:attrNameLst>
                                          <p:attrName>style.visibility</p:attrName>
                                        </p:attrNameLst>
                                      </p:cBhvr>
                                      <p:to>
                                        <p:strVal val="visible"/>
                                      </p:to>
                                    </p:set>
                                    <p:anim calcmode="lin" valueType="num">
                                      <p:cBhvr>
                                        <p:cTn id="45" dur="500" fill="hold"/>
                                        <p:tgtEl>
                                          <p:spTgt spid="91296"/>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91296"/>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91296"/>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91296"/>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91298"/>
                                        </p:tgtEl>
                                        <p:attrNameLst>
                                          <p:attrName>style.visibility</p:attrName>
                                        </p:attrNameLst>
                                      </p:cBhvr>
                                      <p:to>
                                        <p:strVal val="visible"/>
                                      </p:to>
                                    </p:set>
                                    <p:anim calcmode="lin" valueType="num">
                                      <p:cBhvr>
                                        <p:cTn id="53" dur="500" fill="hold"/>
                                        <p:tgtEl>
                                          <p:spTgt spid="91298"/>
                                        </p:tgtEl>
                                        <p:attrNameLst>
                                          <p:attrName>ppt_w</p:attrName>
                                        </p:attrNameLst>
                                      </p:cBhvr>
                                      <p:tavLst>
                                        <p:tav tm="0">
                                          <p:val>
                                            <p:fltVal val="0"/>
                                          </p:val>
                                        </p:tav>
                                        <p:tav tm="100000">
                                          <p:val>
                                            <p:strVal val="#ppt_w"/>
                                          </p:val>
                                        </p:tav>
                                      </p:tavLst>
                                    </p:anim>
                                    <p:anim calcmode="lin" valueType="num">
                                      <p:cBhvr>
                                        <p:cTn id="54" dur="500" fill="hold"/>
                                        <p:tgtEl>
                                          <p:spTgt spid="91298"/>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91293"/>
                                        </p:tgtEl>
                                        <p:attrNameLst>
                                          <p:attrName>style.visibility</p:attrName>
                                        </p:attrNameLst>
                                      </p:cBhvr>
                                      <p:to>
                                        <p:strVal val="visible"/>
                                      </p:to>
                                    </p:set>
                                    <p:animEffect transition="in" filter="fade">
                                      <p:cBhvr>
                                        <p:cTn id="59" dur="1000"/>
                                        <p:tgtEl>
                                          <p:spTgt spid="91293"/>
                                        </p:tgtEl>
                                      </p:cBhvr>
                                    </p:animEffect>
                                    <p:anim calcmode="lin" valueType="num">
                                      <p:cBhvr>
                                        <p:cTn id="60" dur="1000" fill="hold"/>
                                        <p:tgtEl>
                                          <p:spTgt spid="91293"/>
                                        </p:tgtEl>
                                        <p:attrNameLst>
                                          <p:attrName>ppt_x</p:attrName>
                                        </p:attrNameLst>
                                      </p:cBhvr>
                                      <p:tavLst>
                                        <p:tav tm="0">
                                          <p:val>
                                            <p:strVal val="#ppt_x"/>
                                          </p:val>
                                        </p:tav>
                                        <p:tav tm="100000">
                                          <p:val>
                                            <p:strVal val="#ppt_x"/>
                                          </p:val>
                                        </p:tav>
                                      </p:tavLst>
                                    </p:anim>
                                    <p:anim calcmode="lin" valueType="num">
                                      <p:cBhvr>
                                        <p:cTn id="61" dur="1000" fill="hold"/>
                                        <p:tgtEl>
                                          <p:spTgt spid="912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284" grpId="0"/>
      <p:bldP spid="91290" grpId="0"/>
      <p:bldP spid="91291" grpId="0"/>
      <p:bldP spid="91292" grpId="0"/>
      <p:bldP spid="91293" grpId="0"/>
      <p:bldP spid="91294" grpId="0"/>
      <p:bldP spid="91296" grpId="0"/>
      <p:bldP spid="9129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71704"/>
            <a:ext cx="12192000"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Khái</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niệm</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19" name="TextBox 4"/>
          <p:cNvSpPr txBox="1">
            <a:spLocks noChangeArrowheads="1"/>
          </p:cNvSpPr>
          <p:nvPr/>
        </p:nvSpPr>
        <p:spPr bwMode="auto">
          <a:xfrm>
            <a:off x="206064" y="1254620"/>
            <a:ext cx="11719771" cy="892552"/>
          </a:xfrm>
          <a:prstGeom prst="rect">
            <a:avLst/>
          </a:prstGeom>
          <a:noFill/>
          <a:ln w="9525">
            <a:noFill/>
            <a:miter lim="800000"/>
            <a:headEnd/>
            <a:tailEnd/>
          </a:ln>
        </p:spPr>
        <p:txBody>
          <a:bodyPr wrap="square">
            <a:spAutoFit/>
          </a:bodyPr>
          <a:lstStyle/>
          <a:p>
            <a:pPr marL="285750" indent="-285750" algn="just">
              <a:defRPr/>
            </a:pPr>
            <a:r>
              <a:rPr lang="en-US" sz="2600" b="1" i="1" dirty="0">
                <a:solidFill>
                  <a:srgbClr val="FF0000"/>
                </a:solidFill>
                <a:latin typeface="VNI-Times" pitchFamily="2" charset="0"/>
              </a:rPr>
              <a:t>2. </a:t>
            </a:r>
            <a:r>
              <a:rPr lang="en-US" sz="2600" b="1" i="1" dirty="0" err="1">
                <a:solidFill>
                  <a:srgbClr val="FF0000"/>
                </a:solidFill>
                <a:latin typeface="VNI-Times" pitchFamily="2" charset="0"/>
              </a:rPr>
              <a:t>Nhöõng</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yeâu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caàu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ñoái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vôùi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baøi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vaên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nghò</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luaän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veà</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taùc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phaåm</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truyeän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hoaëc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ñoaïn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trích</a:t>
            </a:r>
            <a:r>
              <a:rPr lang="en-US" sz="2600" b="1" i="1" dirty="0">
                <a:solidFill>
                  <a:srgbClr val="FF0000"/>
                </a:solidFill>
                <a:latin typeface="VNI-Times" pitchFamily="2" charset="0"/>
              </a:rPr>
              <a:t>):</a:t>
            </a:r>
          </a:p>
          <a:p>
            <a:pPr algn="just">
              <a:defRPr/>
            </a:pPr>
            <a:r>
              <a:rPr lang="en-US" sz="2600" b="1" i="1" dirty="0">
                <a:solidFill>
                  <a:srgbClr val="FF0000"/>
                </a:solidFill>
                <a:latin typeface="VNI-Times" pitchFamily="2" charset="0"/>
              </a:rPr>
              <a:t>   a. </a:t>
            </a:r>
            <a:r>
              <a:rPr lang="en-US" sz="2600" b="1" i="1" dirty="0" err="1">
                <a:solidFill>
                  <a:srgbClr val="FF0000"/>
                </a:solidFill>
                <a:latin typeface="VNI-Times" pitchFamily="2" charset="0"/>
              </a:rPr>
              <a:t>Noäi</a:t>
            </a:r>
            <a:r>
              <a:rPr lang="en-US" sz="2600" b="1" i="1" dirty="0">
                <a:solidFill>
                  <a:srgbClr val="FF0000"/>
                </a:solidFill>
                <a:latin typeface="VNI-Times" pitchFamily="2" charset="0"/>
              </a:rPr>
              <a:t> dung : </a:t>
            </a:r>
          </a:p>
        </p:txBody>
      </p:sp>
      <p:sp>
        <p:nvSpPr>
          <p:cNvPr id="3" name="TextBox 2"/>
          <p:cNvSpPr txBox="1"/>
          <p:nvPr/>
        </p:nvSpPr>
        <p:spPr>
          <a:xfrm>
            <a:off x="618185" y="2228045"/>
            <a:ext cx="10844011" cy="2246769"/>
          </a:xfrm>
          <a:prstGeom prst="rect">
            <a:avLst/>
          </a:prstGeom>
          <a:noFill/>
        </p:spPr>
        <p:txBody>
          <a:bodyPr wrap="square" rtlCol="0">
            <a:spAutoFit/>
          </a:bodyPr>
          <a:lstStyle/>
          <a:p>
            <a:pPr algn="just"/>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Những</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xét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đánh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truyện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phải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xuất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phát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từ</a:t>
            </a:r>
            <a:r>
              <a:rPr lang="en-US" altLang="en-US" sz="2800" b="1" dirty="0">
                <a:latin typeface="Times New Roman" panose="02020603050405020304" pitchFamily="18" charset="0"/>
                <a:cs typeface="Times New Roman" panose="02020603050405020304" pitchFamily="18" charset="0"/>
              </a:rPr>
              <a:t> ý </a:t>
            </a:r>
            <a:r>
              <a:rPr lang="en-US" altLang="en-US" sz="2800" b="1" dirty="0" err="1">
                <a:latin typeface="Times New Roman" panose="02020603050405020304" pitchFamily="18" charset="0"/>
                <a:cs typeface="Times New Roman" panose="02020603050405020304" pitchFamily="18" charset="0"/>
              </a:rPr>
              <a:t>nghĩa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cốt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truyện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tính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nhân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vật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nghệ</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thuật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trong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phẩm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được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người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viết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phát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hiện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khái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quát</a:t>
            </a:r>
            <a:r>
              <a:rPr lang="en-US" altLang="en-US" sz="2800" b="1" dirty="0">
                <a:latin typeface="Times New Roman" panose="02020603050405020304" pitchFamily="18" charset="0"/>
                <a:cs typeface="Times New Roman" panose="02020603050405020304" pitchFamily="18" charset="0"/>
              </a:rPr>
              <a:t>.</a:t>
            </a:r>
          </a:p>
          <a:p>
            <a:pPr algn="just"/>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xét</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đánh</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giá</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phẩm</a:t>
            </a:r>
            <a:r>
              <a:rPr lang="en-US" altLang="en-US" sz="2800" b="1" dirty="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truyện</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hoặc</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đoạn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trích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phải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rõ</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ràng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đúng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đắn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cứ</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luận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thuyết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phục</a:t>
            </a:r>
            <a:r>
              <a:rPr lang="en-US" altLang="en-US" sz="2800" b="1" dirty="0" smtClean="0">
                <a:latin typeface="Times New Roman" panose="02020603050405020304" pitchFamily="18" charset="0"/>
                <a:cs typeface="Times New Roman" panose="02020603050405020304" pitchFamily="18" charset="0"/>
              </a:rPr>
              <a:t>.</a:t>
            </a:r>
            <a:endParaRPr lang="en-US" altLang="en-US" sz="2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18186" y="4597757"/>
            <a:ext cx="6735652"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b. </a:t>
            </a:r>
            <a:r>
              <a:rPr lang="en-US" sz="2800" b="1" i="1" dirty="0" err="1" smtClean="0">
                <a:solidFill>
                  <a:srgbClr val="FF0000"/>
                </a:solidFill>
                <a:latin typeface="Times New Roman" panose="02020603050405020304" pitchFamily="18" charset="0"/>
                <a:cs typeface="Times New Roman" panose="02020603050405020304" pitchFamily="18" charset="0"/>
              </a:rPr>
              <a:t>Hình</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b="1" i="1" dirty="0" err="1" smtClean="0">
                <a:solidFill>
                  <a:srgbClr val="FF0000"/>
                </a:solidFill>
                <a:latin typeface="Times New Roman" panose="02020603050405020304" pitchFamily="18" charset="0"/>
                <a:cs typeface="Times New Roman" panose="02020603050405020304" pitchFamily="18" charset="0"/>
              </a:rPr>
              <a:t>thức</a:t>
            </a:r>
            <a:r>
              <a:rPr lang="en-US" sz="2800" b="1" i="1" dirty="0" smtClean="0">
                <a:solidFill>
                  <a:srgbClr val="FF0000"/>
                </a:solidFill>
                <a:latin typeface="Times New Roman" panose="02020603050405020304" pitchFamily="18" charset="0"/>
                <a:cs typeface="Times New Roman" panose="02020603050405020304" pitchFamily="18" charset="0"/>
              </a:rPr>
              <a:t>: </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94200" y="5127820"/>
            <a:ext cx="10989971" cy="954107"/>
          </a:xfrm>
          <a:prstGeom prst="rect">
            <a:avLst/>
          </a:prstGeom>
        </p:spPr>
        <p:txBody>
          <a:bodyPr wrap="square">
            <a:spAutoFit/>
          </a:bodyPr>
          <a:lstStyle/>
          <a:p>
            <a:pPr algn="just">
              <a:spcBef>
                <a:spcPct val="0"/>
              </a:spcBef>
              <a:buFontTx/>
              <a:buNone/>
            </a:pPr>
            <a:r>
              <a:rPr lang="en-US" altLang="en-US" sz="2800" b="1" dirty="0" err="1">
                <a:latin typeface="VNI-Times" pitchFamily="2" charset="0"/>
              </a:rPr>
              <a:t>Boá</a:t>
            </a:r>
            <a:r>
              <a:rPr lang="en-US" altLang="en-US" sz="2800" b="1" dirty="0">
                <a:latin typeface="VNI-Times" pitchFamily="2" charset="0"/>
              </a:rPr>
              <a:t> </a:t>
            </a:r>
            <a:r>
              <a:rPr lang="en-US" altLang="en-US" sz="2800" b="1" dirty="0" err="1">
                <a:latin typeface="VNI-Times" pitchFamily="2" charset="0"/>
              </a:rPr>
              <a:t>cuïc</a:t>
            </a:r>
            <a:r>
              <a:rPr lang="en-US" altLang="en-US" sz="2800" b="1" dirty="0">
                <a:latin typeface="VNI-Times" pitchFamily="2" charset="0"/>
              </a:rPr>
              <a:t> </a:t>
            </a:r>
            <a:r>
              <a:rPr lang="en-US" altLang="en-US" sz="2800" b="1" dirty="0" err="1">
                <a:latin typeface="VNI-Times" pitchFamily="2" charset="0"/>
              </a:rPr>
              <a:t>maïch</a:t>
            </a:r>
            <a:r>
              <a:rPr lang="en-US" altLang="en-US" sz="2800" b="1" dirty="0">
                <a:latin typeface="VNI-Times" pitchFamily="2" charset="0"/>
              </a:rPr>
              <a:t> </a:t>
            </a:r>
            <a:r>
              <a:rPr lang="en-US" altLang="en-US" sz="2800" b="1" dirty="0" err="1">
                <a:latin typeface="VNI-Times" pitchFamily="2" charset="0"/>
              </a:rPr>
              <a:t>laïc</a:t>
            </a:r>
            <a:r>
              <a:rPr lang="en-US" altLang="en-US" sz="2800" b="1" dirty="0">
                <a:latin typeface="VNI-Times" pitchFamily="2" charset="0"/>
              </a:rPr>
              <a:t>, </a:t>
            </a:r>
            <a:r>
              <a:rPr lang="en-US" altLang="en-US" sz="2800" b="1" dirty="0" err="1">
                <a:latin typeface="VNI-Times" pitchFamily="2" charset="0"/>
              </a:rPr>
              <a:t>lôøi</a:t>
            </a:r>
            <a:r>
              <a:rPr lang="en-US" altLang="en-US" sz="2800" b="1" dirty="0">
                <a:latin typeface="VNI-Times" pitchFamily="2" charset="0"/>
              </a:rPr>
              <a:t> </a:t>
            </a:r>
            <a:r>
              <a:rPr lang="en-US" altLang="en-US" sz="2800" b="1" dirty="0" err="1">
                <a:latin typeface="VNI-Times" pitchFamily="2" charset="0"/>
              </a:rPr>
              <a:t>vaên</a:t>
            </a:r>
            <a:r>
              <a:rPr lang="en-US" altLang="en-US" sz="2800" b="1" dirty="0">
                <a:latin typeface="VNI-Times" pitchFamily="2" charset="0"/>
              </a:rPr>
              <a:t> </a:t>
            </a:r>
            <a:r>
              <a:rPr lang="en-US" altLang="en-US" sz="2800" b="1" dirty="0" err="1">
                <a:latin typeface="VNI-Times" pitchFamily="2" charset="0"/>
              </a:rPr>
              <a:t>chuaån</a:t>
            </a:r>
            <a:r>
              <a:rPr lang="en-US" altLang="en-US" sz="2800" b="1" dirty="0">
                <a:latin typeface="VNI-Times" pitchFamily="2" charset="0"/>
              </a:rPr>
              <a:t> </a:t>
            </a:r>
            <a:r>
              <a:rPr lang="en-US" altLang="en-US" sz="2800" b="1" dirty="0" err="1" smtClean="0">
                <a:latin typeface="VNI-Times" pitchFamily="2" charset="0"/>
              </a:rPr>
              <a:t>xaùc</a:t>
            </a:r>
            <a:r>
              <a:rPr lang="en-US" altLang="en-US" sz="2800" b="1" dirty="0" smtClean="0">
                <a:latin typeface="VNI-Times" pitchFamily="2" charset="0"/>
              </a:rPr>
              <a:t>, </a:t>
            </a:r>
            <a:r>
              <a:rPr lang="en-US" altLang="en-US" sz="2800" b="1" dirty="0" err="1" smtClean="0">
                <a:latin typeface="VNI-Times" pitchFamily="2" charset="0"/>
              </a:rPr>
              <a:t>gợi</a:t>
            </a:r>
            <a:r>
              <a:rPr lang="en-US" altLang="en-US" sz="2800" b="1" dirty="0" smtClean="0">
                <a:latin typeface="VNI-Times" pitchFamily="2" charset="0"/>
              </a:rPr>
              <a:t> </a:t>
            </a:r>
            <a:r>
              <a:rPr lang="en-US" altLang="en-US" sz="2800" b="1" dirty="0" err="1" smtClean="0">
                <a:latin typeface="VNI-Times" pitchFamily="2" charset="0"/>
              </a:rPr>
              <a:t>cảm</a:t>
            </a:r>
            <a:r>
              <a:rPr lang="en-US" altLang="en-US" sz="2800" b="1" dirty="0" smtClean="0">
                <a:latin typeface="VNI-Times" pitchFamily="2" charset="0"/>
              </a:rPr>
              <a:t>; </a:t>
            </a:r>
            <a:r>
              <a:rPr lang="en-US" altLang="en-US" sz="2800" b="1" dirty="0" err="1">
                <a:latin typeface="VNI-Times" pitchFamily="2" charset="0"/>
              </a:rPr>
              <a:t>luaän</a:t>
            </a:r>
            <a:r>
              <a:rPr lang="en-US" altLang="en-US" sz="2800" b="1" dirty="0">
                <a:latin typeface="VNI-Times" pitchFamily="2" charset="0"/>
              </a:rPr>
              <a:t> </a:t>
            </a:r>
            <a:r>
              <a:rPr lang="en-US" altLang="en-US" sz="2800" b="1" dirty="0" err="1">
                <a:latin typeface="VNI-Times" pitchFamily="2" charset="0"/>
              </a:rPr>
              <a:t>ñieåm</a:t>
            </a:r>
            <a:r>
              <a:rPr lang="en-US" altLang="en-US" sz="2800" b="1" dirty="0">
                <a:latin typeface="VNI-Times" pitchFamily="2" charset="0"/>
              </a:rPr>
              <a:t>, </a:t>
            </a:r>
            <a:r>
              <a:rPr lang="en-US" altLang="en-US" sz="2800" b="1" dirty="0" err="1">
                <a:latin typeface="VNI-Times" pitchFamily="2" charset="0"/>
              </a:rPr>
              <a:t>luaän</a:t>
            </a:r>
            <a:r>
              <a:rPr lang="en-US" altLang="en-US" sz="2800" b="1" dirty="0">
                <a:latin typeface="VNI-Times" pitchFamily="2" charset="0"/>
              </a:rPr>
              <a:t> </a:t>
            </a:r>
            <a:r>
              <a:rPr lang="en-US" altLang="en-US" sz="2800" b="1" dirty="0" err="1">
                <a:latin typeface="VNI-Times" pitchFamily="2" charset="0"/>
              </a:rPr>
              <a:t>cöù</a:t>
            </a:r>
            <a:r>
              <a:rPr lang="en-US" altLang="en-US" sz="2800" b="1" dirty="0">
                <a:latin typeface="VNI-Times" pitchFamily="2" charset="0"/>
              </a:rPr>
              <a:t> </a:t>
            </a:r>
            <a:r>
              <a:rPr lang="en-US" altLang="en-US" sz="2800" b="1" dirty="0" err="1">
                <a:latin typeface="VNI-Times" pitchFamily="2" charset="0"/>
              </a:rPr>
              <a:t>roõ</a:t>
            </a:r>
            <a:r>
              <a:rPr lang="en-US" altLang="en-US" sz="2800" b="1" dirty="0">
                <a:latin typeface="VNI-Times" pitchFamily="2" charset="0"/>
              </a:rPr>
              <a:t> </a:t>
            </a:r>
            <a:r>
              <a:rPr lang="en-US" altLang="en-US" sz="2800" b="1" dirty="0" err="1">
                <a:latin typeface="VNI-Times" pitchFamily="2" charset="0"/>
              </a:rPr>
              <a:t>raøng</a:t>
            </a:r>
            <a:r>
              <a:rPr lang="en-US" altLang="en-US" sz="2800" b="1" dirty="0">
                <a:latin typeface="VNI-Times" pitchFamily="2" charset="0"/>
              </a:rPr>
              <a:t>.</a:t>
            </a:r>
          </a:p>
        </p:txBody>
      </p:sp>
    </p:spTree>
    <p:extLst>
      <p:ext uri="{BB962C8B-B14F-4D97-AF65-F5344CB8AC3E}">
        <p14:creationId xmlns:p14="http://schemas.microsoft.com/office/powerpoint/2010/main" val="359207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71704"/>
            <a:ext cx="12192000"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Khái</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niệm</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19" name="TextBox 4"/>
          <p:cNvSpPr txBox="1">
            <a:spLocks noChangeArrowheads="1"/>
          </p:cNvSpPr>
          <p:nvPr/>
        </p:nvSpPr>
        <p:spPr bwMode="auto">
          <a:xfrm>
            <a:off x="206064" y="1254621"/>
            <a:ext cx="11719771" cy="492443"/>
          </a:xfrm>
          <a:prstGeom prst="rect">
            <a:avLst/>
          </a:prstGeom>
          <a:noFill/>
          <a:ln w="9525">
            <a:noFill/>
            <a:miter lim="800000"/>
            <a:headEnd/>
            <a:tailEnd/>
          </a:ln>
        </p:spPr>
        <p:txBody>
          <a:bodyPr wrap="square">
            <a:spAutoFit/>
          </a:bodyPr>
          <a:lstStyle/>
          <a:p>
            <a:pPr marL="285750" indent="-285750" algn="just">
              <a:defRPr/>
            </a:pPr>
            <a:r>
              <a:rPr lang="en-US" sz="2600" b="1" i="1" dirty="0">
                <a:solidFill>
                  <a:srgbClr val="FF0000"/>
                </a:solidFill>
                <a:latin typeface="VNI-Times" pitchFamily="2" charset="0"/>
              </a:rPr>
              <a:t>2. </a:t>
            </a:r>
            <a:r>
              <a:rPr lang="en-US" sz="2600" b="1" i="1" dirty="0" err="1">
                <a:solidFill>
                  <a:srgbClr val="FF0000"/>
                </a:solidFill>
                <a:latin typeface="VNI-Times" pitchFamily="2" charset="0"/>
              </a:rPr>
              <a:t>Nhöõng</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yeâu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caàu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ñoái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vôùi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baøi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vaên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nghò</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luaän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veà</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taùc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phaåm</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truyeän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hoaëc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ñoaïn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trích</a:t>
            </a:r>
            <a:r>
              <a:rPr lang="en-US" sz="2600" b="1" i="1" dirty="0" smtClean="0">
                <a:solidFill>
                  <a:srgbClr val="FF0000"/>
                </a:solidFill>
                <a:latin typeface="VNI-Times" pitchFamily="2" charset="0"/>
              </a:rPr>
              <a:t>):</a:t>
            </a:r>
            <a:endParaRPr lang="en-US" sz="2600" b="1" i="1" dirty="0">
              <a:solidFill>
                <a:srgbClr val="FF0000"/>
              </a:solidFill>
              <a:latin typeface="VNI-Times" pitchFamily="2" charset="0"/>
            </a:endParaRPr>
          </a:p>
        </p:txBody>
      </p:sp>
      <p:sp>
        <p:nvSpPr>
          <p:cNvPr id="7" name="TextBox 6"/>
          <p:cNvSpPr txBox="1"/>
          <p:nvPr/>
        </p:nvSpPr>
        <p:spPr>
          <a:xfrm>
            <a:off x="-12883" y="1609855"/>
            <a:ext cx="10238705" cy="492443"/>
          </a:xfrm>
          <a:prstGeom prst="rect">
            <a:avLst/>
          </a:prstGeom>
          <a:noFill/>
        </p:spPr>
        <p:txBody>
          <a:bodyPr wrap="square" rtlCol="0">
            <a:spAutoFit/>
          </a:bodyPr>
          <a:lstStyle/>
          <a:p>
            <a:r>
              <a:rPr lang="en-US" sz="2600" b="1" dirty="0" smtClean="0">
                <a:solidFill>
                  <a:srgbClr val="C00000"/>
                </a:solidFill>
                <a:latin typeface="Times New Roman" panose="02020603050405020304" pitchFamily="18" charset="0"/>
                <a:cs typeface="Times New Roman" panose="02020603050405020304" pitchFamily="18" charset="0"/>
              </a:rPr>
              <a:t>II. </a:t>
            </a:r>
            <a:r>
              <a:rPr lang="en-US" sz="2600" b="1" dirty="0" err="1" smtClean="0">
                <a:solidFill>
                  <a:srgbClr val="C00000"/>
                </a:solidFill>
                <a:latin typeface="Times New Roman" panose="02020603050405020304" pitchFamily="18" charset="0"/>
                <a:cs typeface="Times New Roman" panose="02020603050405020304" pitchFamily="18" charset="0"/>
              </a:rPr>
              <a:t>Luyện</a:t>
            </a:r>
            <a:r>
              <a:rPr lang="en-US" sz="2600" b="1" dirty="0" smtClean="0">
                <a:solidFill>
                  <a:srgbClr val="C00000"/>
                </a:solidFill>
                <a:latin typeface="Times New Roman" panose="02020603050405020304" pitchFamily="18" charset="0"/>
                <a:cs typeface="Times New Roman" panose="02020603050405020304" pitchFamily="18" charset="0"/>
              </a:rPr>
              <a:t> </a:t>
            </a:r>
            <a:r>
              <a:rPr lang="en-US" sz="2600" b="1" dirty="0" err="1" smtClean="0">
                <a:solidFill>
                  <a:srgbClr val="C00000"/>
                </a:solidFill>
                <a:latin typeface="Times New Roman" panose="02020603050405020304" pitchFamily="18" charset="0"/>
                <a:cs typeface="Times New Roman" panose="02020603050405020304" pitchFamily="18" charset="0"/>
              </a:rPr>
              <a:t>tập</a:t>
            </a:r>
            <a:r>
              <a:rPr lang="en-US" sz="2600" b="1" dirty="0" smtClean="0">
                <a:solidFill>
                  <a:srgbClr val="C00000"/>
                </a:solidFill>
                <a:latin typeface="Times New Roman" panose="02020603050405020304" pitchFamily="18" charset="0"/>
                <a:cs typeface="Times New Roman" panose="02020603050405020304" pitchFamily="18" charset="0"/>
              </a:rPr>
              <a:t>: </a:t>
            </a:r>
            <a:endParaRPr lang="en-US" sz="2600" b="1" dirty="0">
              <a:solidFill>
                <a:srgbClr val="C00000"/>
              </a:solidFill>
              <a:latin typeface="Times New Roman" panose="02020603050405020304" pitchFamily="18" charset="0"/>
              <a:cs typeface="Times New Roman" panose="02020603050405020304" pitchFamily="18" charset="0"/>
            </a:endParaRPr>
          </a:p>
        </p:txBody>
      </p:sp>
      <p:sp>
        <p:nvSpPr>
          <p:cNvPr id="9" name="TextBox 4"/>
          <p:cNvSpPr txBox="1">
            <a:spLocks noChangeArrowheads="1"/>
          </p:cNvSpPr>
          <p:nvPr/>
        </p:nvSpPr>
        <p:spPr bwMode="auto">
          <a:xfrm>
            <a:off x="64396" y="2000493"/>
            <a:ext cx="120159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just" eaLnBrk="0" fontAlgn="base" hangingPunct="0">
              <a:spcBef>
                <a:spcPct val="0"/>
              </a:spcBef>
              <a:spcAft>
                <a:spcPct val="0"/>
              </a:spcAft>
            </a:pPr>
            <a:r>
              <a:rPr lang="en-US" altLang="en-US" sz="26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a:t>
            </a:r>
            <a:r>
              <a:rPr lang="en-US" altLang="en-US" sz="26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6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Vấn</a:t>
            </a:r>
            <a:r>
              <a:rPr lang="en-US" altLang="en-US" sz="26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6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a:t>
            </a:r>
            <a:r>
              <a:rPr lang="en-US" altLang="en-US" sz="26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6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altLang="en-US" sz="26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600" b="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kumimoji="0" lang="en-US" altLang="en-US" sz="2600" b="1"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kumimoji="0" lang="en-US" altLang="en-US" sz="2600" b="0"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Tình</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thế</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lựa</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chọn</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nghiệt</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ngã</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nét</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đẹp</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tâm</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hồn</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kumimoji="0" lang="en-US" altLang="en-US" sz="2600" i="0" u="none" strike="noStrike" cap="none" normalizeH="0" baseline="0" dirty="0"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2600" i="0" u="none" strike="noStrike" cap="none" normalizeH="0" baseline="0" dirty="0" err="1" smtClean="0">
                <a:ln>
                  <a:noFill/>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lão</a:t>
            </a:r>
            <a:r>
              <a:rPr lang="en-US" alt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6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Hạc</a:t>
            </a:r>
            <a:r>
              <a:rPr lang="en-US" altLang="en-US" sz="2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11" name="Text Box 11"/>
          <p:cNvSpPr txBox="1">
            <a:spLocks noChangeArrowheads="1"/>
          </p:cNvSpPr>
          <p:nvPr/>
        </p:nvSpPr>
        <p:spPr bwMode="auto">
          <a:xfrm>
            <a:off x="274748" y="2448464"/>
            <a:ext cx="11694017"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panose="020B0604020202020204" pitchFamily="34" charset="0"/>
                <a:cs typeface="Arial" panose="020B0604020202020204" pitchFamily="34" charset="0"/>
              </a:defRPr>
            </a:lvl1pPr>
            <a:lvl2pPr marL="742950" indent="-285750" eaLnBrk="0" hangingPunct="0">
              <a:defRPr sz="3200">
                <a:solidFill>
                  <a:schemeClr val="tx1"/>
                </a:solidFill>
                <a:latin typeface="Arial" panose="020B0604020202020204" pitchFamily="34" charset="0"/>
                <a:cs typeface="Arial" panose="020B0604020202020204" pitchFamily="34" charset="0"/>
              </a:defRPr>
            </a:lvl2pPr>
            <a:lvl3pPr marL="1143000" indent="-228600" eaLnBrk="0" hangingPunct="0">
              <a:defRPr sz="3200">
                <a:solidFill>
                  <a:schemeClr val="tx1"/>
                </a:solidFill>
                <a:latin typeface="Arial" panose="020B0604020202020204" pitchFamily="34" charset="0"/>
                <a:cs typeface="Arial" panose="020B0604020202020204" pitchFamily="34" charset="0"/>
              </a:defRPr>
            </a:lvl3pPr>
            <a:lvl4pPr marL="1600200" indent="-228600" eaLnBrk="0" hangingPunct="0">
              <a:defRPr sz="3200">
                <a:solidFill>
                  <a:schemeClr val="tx1"/>
                </a:solidFill>
                <a:latin typeface="Arial" panose="020B0604020202020204" pitchFamily="34" charset="0"/>
                <a:cs typeface="Arial" panose="020B0604020202020204" pitchFamily="34" charset="0"/>
              </a:defRPr>
            </a:lvl4pPr>
            <a:lvl5pPr marL="2057400" indent="-228600" eaLnBrk="0" hangingPunct="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just" eaLnBrk="1" hangingPunct="1"/>
            <a:r>
              <a:rPr lang="nl-NL" altLang="en-US" sz="2500" b="1" dirty="0">
                <a:solidFill>
                  <a:srgbClr val="0000CC"/>
                </a:solidFill>
                <a:latin typeface="Times New Roman" panose="02020603050405020304" pitchFamily="18" charset="0"/>
                <a:cs typeface="Times New Roman" panose="02020603050405020304" pitchFamily="18" charset="0"/>
              </a:rPr>
              <a:t>2. Các ý kiến được </a:t>
            </a:r>
            <a:r>
              <a:rPr lang="nl-NL" altLang="en-US" sz="2500" b="1" dirty="0" smtClean="0">
                <a:solidFill>
                  <a:srgbClr val="0000CC"/>
                </a:solidFill>
                <a:latin typeface="Times New Roman" panose="02020603050405020304" pitchFamily="18" charset="0"/>
                <a:cs typeface="Times New Roman" panose="02020603050405020304" pitchFamily="18" charset="0"/>
              </a:rPr>
              <a:t>nêu</a:t>
            </a:r>
            <a:r>
              <a:rPr lang="nl-NL" altLang="en-US" sz="2500" dirty="0" smtClean="0">
                <a:solidFill>
                  <a:srgbClr val="0000CC"/>
                </a:solidFill>
                <a:latin typeface="Times New Roman" panose="02020603050405020304" pitchFamily="18" charset="0"/>
                <a:cs typeface="Times New Roman" panose="02020603050405020304" pitchFamily="18" charset="0"/>
              </a:rPr>
              <a:t>: </a:t>
            </a:r>
            <a:r>
              <a:rPr lang="en-US" altLang="en-US" sz="2500" dirty="0" err="1" smtClean="0">
                <a:latin typeface="Times New Roman" panose="02020603050405020304" pitchFamily="18" charset="0"/>
                <a:cs typeface="Times New Roman" panose="02020603050405020304" pitchFamily="18" charset="0"/>
              </a:rPr>
              <a:t>Bằng</a:t>
            </a:r>
            <a:r>
              <a:rPr lang="en-US" altLang="en-US" sz="2500" dirty="0" smtClean="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phân</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tích</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cụ</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thể</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nội</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tâm</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hành</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động</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của</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nhân</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vật</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lão</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Hạc</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bài</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viết</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đã</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làm</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sáng</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tỏ</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một</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phần</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nhân</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cách</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đáng</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trọng</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một</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tâm</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hồn</a:t>
            </a:r>
            <a:r>
              <a:rPr lang="en-US" altLang="en-US" sz="2500" dirty="0">
                <a:latin typeface="Times New Roman" panose="02020603050405020304" pitchFamily="18" charset="0"/>
                <a:cs typeface="Times New Roman" panose="02020603050405020304" pitchFamily="18" charset="0"/>
              </a:rPr>
              <a:t> hi </a:t>
            </a:r>
            <a:r>
              <a:rPr lang="en-US" altLang="en-US" sz="2500" dirty="0" err="1">
                <a:latin typeface="Times New Roman" panose="02020603050405020304" pitchFamily="18" charset="0"/>
                <a:cs typeface="Times New Roman" panose="02020603050405020304" pitchFamily="18" charset="0"/>
              </a:rPr>
              <a:t>sinh</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cao</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quí</a:t>
            </a:r>
            <a:r>
              <a:rPr lang="en-US" altLang="en-US" sz="2500" dirty="0">
                <a:latin typeface="Times New Roman" panose="02020603050405020304" pitchFamily="18" charset="0"/>
                <a:cs typeface="Times New Roman" panose="02020603050405020304" pitchFamily="18" charset="0"/>
              </a:rPr>
              <a:t> .</a:t>
            </a:r>
          </a:p>
          <a:p>
            <a:pPr algn="just" eaLnBrk="1" hangingPunct="1">
              <a:buFontTx/>
              <a:buChar char="-"/>
            </a:pPr>
            <a:r>
              <a:rPr lang="nl-NL" altLang="en-US" sz="2500" dirty="0">
                <a:latin typeface="Times New Roman" panose="02020603050405020304" pitchFamily="18" charset="0"/>
                <a:cs typeface="Times New Roman" panose="02020603050405020304" pitchFamily="18" charset="0"/>
              </a:rPr>
              <a:t> </a:t>
            </a:r>
            <a:r>
              <a:rPr lang="nl-NL" altLang="en-US" sz="2500" b="1" dirty="0">
                <a:latin typeface="Times New Roman" panose="02020603050405020304" pitchFamily="18" charset="0"/>
                <a:cs typeface="Times New Roman" panose="02020603050405020304" pitchFamily="18" charset="0"/>
              </a:rPr>
              <a:t>Đấu tranh nội tâm</a:t>
            </a:r>
            <a:r>
              <a:rPr lang="nl-NL" altLang="en-US" sz="2500" dirty="0">
                <a:latin typeface="Times New Roman" panose="02020603050405020304" pitchFamily="18" charset="0"/>
                <a:cs typeface="Times New Roman" panose="02020603050405020304" pitchFamily="18" charset="0"/>
              </a:rPr>
              <a:t>: Những mâu thuẫn giằng xé xung quanh việc lựa chọn giữa sống và chết. Sống thì ra sao? Chết thì thế nào? (Phân tích nội tâm  nhân vật</a:t>
            </a:r>
            <a:r>
              <a:rPr lang="nl-NL" altLang="en-US" sz="2500" dirty="0" smtClean="0">
                <a:latin typeface="Times New Roman" panose="02020603050405020304" pitchFamily="18" charset="0"/>
                <a:cs typeface="Times New Roman" panose="02020603050405020304" pitchFamily="18" charset="0"/>
              </a:rPr>
              <a:t>).</a:t>
            </a:r>
            <a:r>
              <a:rPr lang="en-US" altLang="en-US" sz="2500" dirty="0" smtClean="0">
                <a:latin typeface="Times New Roman" panose="02020603050405020304" pitchFamily="18" charset="0"/>
                <a:cs typeface="Times New Roman" panose="02020603050405020304" pitchFamily="18" charset="0"/>
              </a:rPr>
              <a:t> </a:t>
            </a:r>
          </a:p>
          <a:p>
            <a:pPr algn="just" eaLnBrk="1" hangingPunct="1">
              <a:buFontTx/>
              <a:buChar char="-"/>
            </a:pPr>
            <a:r>
              <a:rPr lang="nl-NL" altLang="en-US" sz="2500" b="1" dirty="0">
                <a:latin typeface="Times New Roman" panose="02020603050405020304" pitchFamily="18" charset="0"/>
                <a:cs typeface="Times New Roman" panose="02020603050405020304" pitchFamily="18" charset="0"/>
              </a:rPr>
              <a:t> Hành động :</a:t>
            </a:r>
            <a:r>
              <a:rPr lang="nl-NL" altLang="en-US" sz="2500" dirty="0">
                <a:latin typeface="Times New Roman" panose="02020603050405020304" pitchFamily="18" charset="0"/>
                <a:cs typeface="Times New Roman" panose="02020603050405020304" pitchFamily="18" charset="0"/>
              </a:rPr>
              <a:t> cuối cùng lão chọn cái chết thảm khốc. Việc chọn cái chết đã được chuẩn bị từ lâu: từ câu chuyện với ông giáo, bán con Vàng, gửi vườn và tiền…</a:t>
            </a:r>
            <a:endParaRPr lang="en-US" altLang="en-US" sz="2500" dirty="0">
              <a:latin typeface="Times New Roman" panose="02020603050405020304" pitchFamily="18" charset="0"/>
              <a:cs typeface="Times New Roman" panose="02020603050405020304" pitchFamily="18" charset="0"/>
            </a:endParaRPr>
          </a:p>
        </p:txBody>
      </p:sp>
      <p:sp>
        <p:nvSpPr>
          <p:cNvPr id="13" name="Text Box 5"/>
          <p:cNvSpPr txBox="1">
            <a:spLocks noChangeArrowheads="1"/>
          </p:cNvSpPr>
          <p:nvPr/>
        </p:nvSpPr>
        <p:spPr bwMode="auto">
          <a:xfrm>
            <a:off x="197472" y="4765120"/>
            <a:ext cx="11127347"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panose="020B0604020202020204" pitchFamily="34" charset="0"/>
                <a:cs typeface="Arial" panose="020B0604020202020204" pitchFamily="34" charset="0"/>
              </a:defRPr>
            </a:lvl1pPr>
            <a:lvl2pPr marL="742950" indent="-285750" eaLnBrk="0" hangingPunct="0">
              <a:defRPr sz="3200">
                <a:solidFill>
                  <a:schemeClr val="tx1"/>
                </a:solidFill>
                <a:latin typeface="Arial" panose="020B0604020202020204" pitchFamily="34" charset="0"/>
                <a:cs typeface="Arial" panose="020B0604020202020204" pitchFamily="34" charset="0"/>
              </a:defRPr>
            </a:lvl2pPr>
            <a:lvl3pPr marL="1143000" indent="-228600" eaLnBrk="0" hangingPunct="0">
              <a:defRPr sz="3200">
                <a:solidFill>
                  <a:schemeClr val="tx1"/>
                </a:solidFill>
                <a:latin typeface="Arial" panose="020B0604020202020204" pitchFamily="34" charset="0"/>
                <a:cs typeface="Arial" panose="020B0604020202020204" pitchFamily="34" charset="0"/>
              </a:defRPr>
            </a:lvl3pPr>
            <a:lvl4pPr marL="1600200" indent="-228600" eaLnBrk="0" hangingPunct="0">
              <a:defRPr sz="3200">
                <a:solidFill>
                  <a:schemeClr val="tx1"/>
                </a:solidFill>
                <a:latin typeface="Arial" panose="020B0604020202020204" pitchFamily="34" charset="0"/>
                <a:cs typeface="Arial" panose="020B0604020202020204" pitchFamily="34" charset="0"/>
              </a:defRPr>
            </a:lvl4pPr>
            <a:lvl5pPr marL="2057400" indent="-228600" eaLnBrk="0" hangingPunct="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just" eaLnBrk="1" hangingPunct="1"/>
            <a:r>
              <a:rPr lang="nl-NL" altLang="en-US" sz="2500" b="1" dirty="0" smtClean="0">
                <a:solidFill>
                  <a:srgbClr val="0000CC"/>
                </a:solidFill>
                <a:latin typeface="Times New Roman" panose="02020603050405020304" pitchFamily="18" charset="0"/>
                <a:cs typeface="Times New Roman" panose="02020603050405020304" pitchFamily="18" charset="0"/>
              </a:rPr>
              <a:t>3</a:t>
            </a:r>
            <a:r>
              <a:rPr lang="nl-NL" altLang="en-US" sz="2500" b="1" dirty="0">
                <a:solidFill>
                  <a:srgbClr val="0000CC"/>
                </a:solidFill>
                <a:latin typeface="Times New Roman" panose="02020603050405020304" pitchFamily="18" charset="0"/>
                <a:cs typeface="Times New Roman" panose="02020603050405020304" pitchFamily="18" charset="0"/>
              </a:rPr>
              <a:t>. Sự nhận thức, đánh giá về nhân vật lão </a:t>
            </a:r>
            <a:r>
              <a:rPr lang="nl-NL" altLang="en-US" sz="2500" b="1" dirty="0" smtClean="0">
                <a:solidFill>
                  <a:srgbClr val="0000CC"/>
                </a:solidFill>
                <a:latin typeface="Times New Roman" panose="02020603050405020304" pitchFamily="18" charset="0"/>
                <a:cs typeface="Times New Roman" panose="02020603050405020304" pitchFamily="18" charset="0"/>
              </a:rPr>
              <a:t>Hạc (phẩm chất của lão Hạc):</a:t>
            </a:r>
            <a:endParaRPr lang="nl-NL" altLang="en-US" sz="2500" b="1" dirty="0">
              <a:solidFill>
                <a:srgbClr val="0000CC"/>
              </a:solidFill>
              <a:latin typeface="Times New Roman" panose="02020603050405020304" pitchFamily="18" charset="0"/>
              <a:cs typeface="Times New Roman" panose="02020603050405020304" pitchFamily="18" charset="0"/>
            </a:endParaRPr>
          </a:p>
          <a:p>
            <a:pPr algn="just" eaLnBrk="1" hangingPunct="1"/>
            <a:r>
              <a:rPr lang="nl-NL" altLang="en-US" sz="2500" dirty="0">
                <a:latin typeface="Times New Roman" panose="02020603050405020304" pitchFamily="18" charset="0"/>
                <a:cs typeface="Times New Roman" panose="02020603050405020304" pitchFamily="18" charset="0"/>
              </a:rPr>
              <a:t>  + Người cha rất mực thương con, hy sinh cho con.</a:t>
            </a:r>
          </a:p>
          <a:p>
            <a:pPr algn="just" eaLnBrk="1" hangingPunct="1"/>
            <a:r>
              <a:rPr lang="nl-NL" altLang="en-US" sz="2500" dirty="0">
                <a:latin typeface="Times New Roman" panose="02020603050405020304" pitchFamily="18" charset="0"/>
                <a:cs typeface="Times New Roman" panose="02020603050405020304" pitchFamily="18" charset="0"/>
              </a:rPr>
              <a:t>  + Người nông dân giàu lòng tự trọng, thà “chết trong còn hơn sống đục”.</a:t>
            </a:r>
          </a:p>
          <a:p>
            <a:pPr algn="just" eaLnBrk="1" hangingPunct="1"/>
            <a:r>
              <a:rPr lang="nl-NL" altLang="en-US" sz="2500" dirty="0">
                <a:latin typeface="Times New Roman" panose="02020603050405020304" pitchFamily="18" charset="0"/>
                <a:cs typeface="Times New Roman" panose="02020603050405020304" pitchFamily="18" charset="0"/>
              </a:rPr>
              <a:t>  + Cái chết giúp lão bảo toàn nhân cách.</a:t>
            </a:r>
          </a:p>
          <a:p>
            <a:pPr algn="just" eaLnBrk="1" hangingPunct="1"/>
            <a:r>
              <a:rPr lang="nl-NL" altLang="en-US" sz="2500" dirty="0">
                <a:latin typeface="Times New Roman" panose="02020603050405020304" pitchFamily="18" charset="0"/>
                <a:cs typeface="Times New Roman" panose="02020603050405020304" pitchFamily="18" charset="0"/>
              </a:rPr>
              <a:t>=&gt; Lão Hạc là người đáng thương, đáng kính, đáng trân trọng.</a:t>
            </a:r>
            <a:endParaRPr lang="en-US" alt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60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barn(inVertical)">
                                      <p:cBhvr>
                                        <p:cTn id="13" dur="5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50005" y="777007"/>
            <a:ext cx="10612192"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just" eaLnBrk="0" fontAlgn="base" hangingPunct="0">
              <a:spcBef>
                <a:spcPct val="0"/>
              </a:spcBef>
              <a:spcAft>
                <a:spcPct val="0"/>
              </a:spcAft>
            </a:pP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Vấn</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kumimoji="0" lang="en-US" altLang="en-US" sz="3200" b="1"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kumimoji="0" lang="en-US" altLang="en-US" sz="3200" b="0"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Tình</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thế</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lựa</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chọn</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nghiệt</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ngã</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nét</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đẹp</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tâm</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hồn</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lão</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Hạc</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endPar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kumimoji="0" lang="en-US" altLang="en-US" sz="3200" b="1" i="0" u="none" strike="noStrike" cap="none" normalizeH="0" baseline="0" dirty="0" smtClean="0">
                <a:ln>
                  <a:noFill/>
                </a:ln>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kiến</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chính</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341313" lvl="0" indent="-341313" algn="just" eaLnBrk="0" fontAlgn="base" hangingPunct="0">
              <a:spcBef>
                <a:spcPct val="0"/>
              </a:spcBef>
              <a:spcAft>
                <a:spcPct val="0"/>
              </a:spcAft>
            </a:pP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Tình</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thế</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của</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lão</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Hạc</a:t>
            </a:r>
            <a:r>
              <a:rPr lang="en-US" altLang="en-US" sz="3200" dirty="0" smtClean="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chọn</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sống</a:t>
            </a:r>
            <a:r>
              <a:rPr lang="en-US" altLang="en-US" sz="3200" b="1" dirty="0" smtClean="0">
                <a:effectLst>
                  <a:outerShdw blurRad="38100" dist="38100" dir="2700000" algn="tl">
                    <a:srgbClr val="000000">
                      <a:alpha val="43137"/>
                    </a:srgbClr>
                  </a:outerShdw>
                </a:effectLst>
                <a:latin typeface="Times New Roman" panose="02020603050405020304" pitchFamily="18" charset="0"/>
              </a:rPr>
              <a:t> </a:t>
            </a:r>
            <a:r>
              <a:rPr lang="en-US" altLang="en-US" sz="3200" b="1" dirty="0">
                <a:effectLst>
                  <a:outerShdw blurRad="38100" dist="38100" dir="2700000" algn="tl">
                    <a:srgbClr val="000000">
                      <a:alpha val="43137"/>
                    </a:srgbClr>
                  </a:outerShdw>
                </a:effectLst>
                <a:latin typeface="Times New Roman" panose="02020603050405020304" pitchFamily="18" charset="0"/>
              </a:rPr>
              <a:t>hay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chết</a:t>
            </a:r>
            <a:endParaRPr lang="en-US" altLang="en-US" sz="3200" b="1" dirty="0" smtClean="0">
              <a:effectLst>
                <a:outerShdw blurRad="38100" dist="38100" dir="2700000" algn="tl">
                  <a:srgbClr val="000000">
                    <a:alpha val="43137"/>
                  </a:srgbClr>
                </a:outerShdw>
              </a:effectLst>
              <a:latin typeface="Times New Roman" panose="02020603050405020304" pitchFamily="18" charset="0"/>
            </a:endParaRPr>
          </a:p>
          <a:p>
            <a:pPr marL="341313" lvl="0" indent="-341313" algn="just" eaLnBrk="0" fontAlgn="base" hangingPunct="0">
              <a:spcBef>
                <a:spcPct val="0"/>
              </a:spcBef>
              <a:spcAft>
                <a:spcPct val="0"/>
              </a:spcAft>
            </a:pP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L</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ựa</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chọn</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của</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lão</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Hạc</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chọn</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cái</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chết</a:t>
            </a:r>
            <a:r>
              <a:rPr lang="en-US" altLang="en-US" sz="3200" b="1" dirty="0" smtClean="0">
                <a:effectLst>
                  <a:outerShdw blurRad="38100" dist="38100" dir="2700000" algn="tl">
                    <a:srgbClr val="000000">
                      <a:alpha val="43137"/>
                    </a:srgbClr>
                  </a:outerShdw>
                </a:effectLst>
                <a:latin typeface="Times New Roman" panose="02020603050405020304" pitchFamily="18" charset="0"/>
              </a:rPr>
              <a:t>.</a:t>
            </a:r>
          </a:p>
          <a:p>
            <a:pPr marL="341313" lvl="0" indent="-341313" algn="just" eaLnBrk="0" fontAlgn="base" hangingPunct="0">
              <a:spcBef>
                <a:spcPct val="0"/>
              </a:spcBef>
              <a:spcAft>
                <a:spcPct val="0"/>
              </a:spcAft>
            </a:pP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Nhận</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xét</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về</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sự</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lựa</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chọn</a:t>
            </a:r>
            <a:r>
              <a:rPr lang="en-US" altLang="en-US" sz="3200" dirty="0" smtClean="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chết</a:t>
            </a:r>
            <a:r>
              <a:rPr lang="en-US" altLang="en-US" sz="3200" b="1" dirty="0" smtClean="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trong</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còn</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hơn</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sống</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khổ</a:t>
            </a:r>
            <a:r>
              <a:rPr lang="en-US" altLang="en-US" sz="3200" b="1" dirty="0" smtClean="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chết</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effectLst>
                  <a:outerShdw blurRad="38100" dist="38100" dir="2700000" algn="tl">
                    <a:srgbClr val="000000">
                      <a:alpha val="43137"/>
                    </a:srgbClr>
                  </a:outerShdw>
                </a:effectLst>
                <a:latin typeface="Times New Roman" panose="02020603050405020304" pitchFamily="18" charset="0"/>
              </a:rPr>
              <a:t>thảm</a:t>
            </a:r>
            <a:r>
              <a:rPr lang="en-US" altLang="en-US" sz="3200" b="1" dirty="0" smtClean="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khốc</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chết</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để</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bảo</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toàn</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nhân</a:t>
            </a:r>
            <a:r>
              <a:rPr lang="en-US" altLang="en-US" sz="3200" b="1" dirty="0">
                <a:effectLst>
                  <a:outerShdw blurRad="38100" dist="38100" dir="2700000" algn="tl">
                    <a:srgbClr val="000000">
                      <a:alpha val="43137"/>
                    </a:srgbClr>
                  </a:outerShdw>
                </a:effectLst>
                <a:latin typeface="Times New Roman" panose="02020603050405020304" pitchFamily="18" charset="0"/>
              </a:rPr>
              <a:t> </a:t>
            </a:r>
            <a:r>
              <a:rPr lang="en-US" altLang="en-US" sz="3200" b="1" dirty="0" err="1">
                <a:effectLst>
                  <a:outerShdw blurRad="38100" dist="38100" dir="2700000" algn="tl">
                    <a:srgbClr val="000000">
                      <a:alpha val="43137"/>
                    </a:srgbClr>
                  </a:outerShdw>
                </a:effectLst>
                <a:latin typeface="Times New Roman" panose="02020603050405020304" pitchFamily="18" charset="0"/>
              </a:rPr>
              <a:t>cách</a:t>
            </a:r>
            <a:r>
              <a:rPr lang="en-US" altLang="en-US" sz="3200" b="1" dirty="0" smtClean="0">
                <a:effectLst>
                  <a:outerShdw blurRad="38100" dist="38100" dir="2700000" algn="tl">
                    <a:srgbClr val="000000">
                      <a:alpha val="43137"/>
                    </a:srgbClr>
                  </a:outerShdw>
                </a:effectLst>
                <a:latin typeface="Times New Roman" panose="02020603050405020304" pitchFamily="18" charset="0"/>
              </a:rPr>
              <a:t>,…</a:t>
            </a:r>
            <a:endParaRPr kumimoji="0" lang="en-US" altLang="en-US"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2" y="-338554"/>
            <a:ext cx="18473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L="341313" indent="-3413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1313" marR="0" lvl="0" indent="-341313"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Times New Roman" panose="02020603050405020304" pitchFamily="18" charset="0"/>
            </a:endParaRPr>
          </a:p>
          <a:p>
            <a:pPr marL="341313" marR="0" lvl="0" indent="-341313"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861689" y="5003542"/>
            <a:ext cx="10602023" cy="1077218"/>
          </a:xfrm>
          <a:prstGeom prst="rect">
            <a:avLst/>
          </a:prstGeom>
        </p:spPr>
        <p:txBody>
          <a:bodyPr wrap="square">
            <a:spAutoFit/>
          </a:bodyPr>
          <a:lstStyle/>
          <a:p>
            <a:pPr lvl="0" algn="just"/>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3</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Phẩm</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chất</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của</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Lão</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Hạc</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rPr>
              <a:t>yêu</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th</a:t>
            </a:r>
            <a:r>
              <a:rPr lang="vi-VN"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ươn</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g con,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giàu</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lòng</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tự</a:t>
            </a:r>
            <a:r>
              <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rPr>
              <a:t> </a:t>
            </a:r>
            <a:r>
              <a:rPr lang="en-US" alt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rPr>
              <a:t>trọng</a:t>
            </a:r>
            <a:r>
              <a:rPr lang="en-US" altLang="en-US" sz="3200" b="1" dirty="0" smtClean="0">
                <a:solidFill>
                  <a:srgbClr val="0000CC"/>
                </a:solidFill>
                <a:effectLst>
                  <a:outerShdw blurRad="38100" dist="38100" dir="2700000" algn="tl">
                    <a:srgbClr val="000000">
                      <a:alpha val="43137"/>
                    </a:srgbClr>
                  </a:outerShdw>
                </a:effectLst>
                <a:latin typeface="Times New Roman" panose="02020603050405020304" pitchFamily="18" charset="0"/>
              </a:rPr>
              <a:t>,…</a:t>
            </a:r>
            <a:endParaRPr lang="en-US" altLang="en-US" sz="3200" b="1" dirty="0">
              <a:solidFill>
                <a:srgbClr val="0000CC"/>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148990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Oval 4"/>
          <p:cNvSpPr/>
          <p:nvPr/>
        </p:nvSpPr>
        <p:spPr>
          <a:xfrm>
            <a:off x="138153" y="3097540"/>
            <a:ext cx="675881" cy="457200"/>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38151" y="5366509"/>
            <a:ext cx="675881" cy="457200"/>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5959" y="468342"/>
            <a:ext cx="12192000" cy="6538713"/>
          </a:xfrm>
          <a:prstGeom prst="rect">
            <a:avLst/>
          </a:prstGeom>
        </p:spPr>
        <p:txBody>
          <a:bodyPr wrap="square">
            <a:spAutoFit/>
          </a:bodyPr>
          <a:lstStyle/>
          <a:p>
            <a:pPr lvl="0" algn="just" fontAlgn="base">
              <a:lnSpc>
                <a:spcPct val="90000"/>
              </a:lnSpc>
              <a:spcBef>
                <a:spcPct val="20000"/>
              </a:spcBef>
              <a:spcAft>
                <a:spcPct val="0"/>
              </a:spcAft>
            </a:pPr>
            <a:r>
              <a:rPr lang="en-US" altLang="en-US" sz="2950" b="1" dirty="0" err="1" smtClean="0">
                <a:solidFill>
                  <a:srgbClr val="FF0000"/>
                </a:solidFill>
                <a:latin typeface="Times New Roman" panose="02020603050405020304" pitchFamily="18" charset="0"/>
                <a:cs typeface="Times New Roman" panose="02020603050405020304" pitchFamily="18" charset="0"/>
              </a:rPr>
              <a:t>Trong</a:t>
            </a:r>
            <a:r>
              <a:rPr lang="en-US" altLang="en-US" sz="2950" b="1" dirty="0" smtClean="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các</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đề</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bài</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sau</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smtClean="0">
                <a:solidFill>
                  <a:srgbClr val="FF0000"/>
                </a:solidFill>
                <a:latin typeface="Times New Roman" panose="02020603050405020304" pitchFamily="18" charset="0"/>
                <a:cs typeface="Times New Roman" panose="02020603050405020304" pitchFamily="18" charset="0"/>
              </a:rPr>
              <a:t>nh</a:t>
            </a:r>
            <a:r>
              <a:rPr lang="vi-VN" altLang="en-US" sz="2950" b="1" dirty="0" smtClean="0">
                <a:solidFill>
                  <a:srgbClr val="FF0000"/>
                </a:solidFill>
                <a:latin typeface="Times New Roman" panose="02020603050405020304" pitchFamily="18" charset="0"/>
                <a:cs typeface="Times New Roman" panose="02020603050405020304" pitchFamily="18" charset="0"/>
              </a:rPr>
              <a:t>ững</a:t>
            </a:r>
            <a:r>
              <a:rPr lang="en-US" altLang="en-US" sz="2950" b="1" dirty="0" smtClean="0">
                <a:solidFill>
                  <a:srgbClr val="FF0000"/>
                </a:solidFill>
                <a:latin typeface="Times New Roman" panose="02020603050405020304" pitchFamily="18" charset="0"/>
                <a:cs typeface="Times New Roman" panose="02020603050405020304" pitchFamily="18" charset="0"/>
              </a:rPr>
              <a:t> </a:t>
            </a:r>
            <a:r>
              <a:rPr lang="en-US" altLang="en-US" sz="2950" b="1" dirty="0" err="1" smtClean="0">
                <a:solidFill>
                  <a:srgbClr val="FF0000"/>
                </a:solidFill>
                <a:latin typeface="Times New Roman" panose="02020603050405020304" pitchFamily="18" charset="0"/>
                <a:cs typeface="Times New Roman" panose="02020603050405020304" pitchFamily="18" charset="0"/>
              </a:rPr>
              <a:t>đề</a:t>
            </a:r>
            <a:r>
              <a:rPr lang="en-US" altLang="en-US" sz="2950" b="1" dirty="0" smtClean="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bài</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nào</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là</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nghị</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luận</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về</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tác</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phẩm</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truyện</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hoặc</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đoạn</a:t>
            </a:r>
            <a:r>
              <a:rPr lang="en-US" altLang="en-US" sz="2950" b="1" dirty="0">
                <a:solidFill>
                  <a:srgbClr val="FF0000"/>
                </a:solidFill>
                <a:latin typeface="Times New Roman" panose="02020603050405020304" pitchFamily="18" charset="0"/>
                <a:cs typeface="Times New Roman" panose="02020603050405020304" pitchFamily="18" charset="0"/>
              </a:rPr>
              <a:t> </a:t>
            </a:r>
            <a:r>
              <a:rPr lang="en-US" altLang="en-US" sz="2950" b="1" dirty="0" err="1">
                <a:solidFill>
                  <a:srgbClr val="FF0000"/>
                </a:solidFill>
                <a:latin typeface="Times New Roman" panose="02020603050405020304" pitchFamily="18" charset="0"/>
                <a:cs typeface="Times New Roman" panose="02020603050405020304" pitchFamily="18" charset="0"/>
              </a:rPr>
              <a:t>trích</a:t>
            </a:r>
            <a:r>
              <a:rPr lang="en-US" altLang="en-US" sz="2950" b="1" dirty="0" smtClean="0">
                <a:solidFill>
                  <a:srgbClr val="FF0000"/>
                </a:solidFill>
                <a:latin typeface="Times New Roman" panose="02020603050405020304" pitchFamily="18" charset="0"/>
                <a:cs typeface="Times New Roman" panose="02020603050405020304" pitchFamily="18" charset="0"/>
              </a:rPr>
              <a:t>)?</a:t>
            </a:r>
            <a:endParaRPr lang="en-US" altLang="en-US" sz="2950" b="1" dirty="0">
              <a:solidFill>
                <a:srgbClr val="FF0000"/>
              </a:solidFill>
              <a:latin typeface="Times New Roman" panose="02020603050405020304" pitchFamily="18" charset="0"/>
              <a:cs typeface="Times New Roman" panose="02020603050405020304" pitchFamily="18" charset="0"/>
            </a:endParaRPr>
          </a:p>
          <a:p>
            <a:pPr lvl="0" algn="just" fontAlgn="base">
              <a:lnSpc>
                <a:spcPct val="120000"/>
              </a:lnSpc>
              <a:spcBef>
                <a:spcPct val="20000"/>
              </a:spcBef>
              <a:spcAft>
                <a:spcPct val="0"/>
              </a:spcAft>
            </a:pPr>
            <a:r>
              <a:rPr lang="en-US" altLang="en-US" sz="2950" b="1" dirty="0" smtClean="0">
                <a:solidFill>
                  <a:srgbClr val="0070C0"/>
                </a:solidFill>
                <a:latin typeface="Times New Roman" panose="02020603050405020304" pitchFamily="18" charset="0"/>
                <a:cs typeface="Times New Roman" panose="02020603050405020304" pitchFamily="18" charset="0"/>
              </a:rPr>
              <a:t>   A</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Suy</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nghĩ</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về</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đạo</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lý</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của</a:t>
            </a:r>
            <a:r>
              <a:rPr lang="en-US" altLang="en-US" sz="2950" b="1" dirty="0">
                <a:latin typeface="Times New Roman" panose="02020603050405020304" pitchFamily="18" charset="0"/>
                <a:cs typeface="Times New Roman" panose="02020603050405020304" pitchFamily="18" charset="0"/>
              </a:rPr>
              <a:t> </a:t>
            </a:r>
            <a:r>
              <a:rPr lang="en-US" altLang="en-US" sz="2950" b="1" dirty="0" err="1" smtClean="0">
                <a:latin typeface="Times New Roman" panose="02020603050405020304" pitchFamily="18" charset="0"/>
                <a:cs typeface="Times New Roman" panose="02020603050405020304" pitchFamily="18" charset="0"/>
              </a:rPr>
              <a:t>dân</a:t>
            </a:r>
            <a:r>
              <a:rPr lang="en-US" altLang="en-US" sz="2950" b="1" dirty="0" smtClean="0">
                <a:latin typeface="Times New Roman" panose="02020603050405020304" pitchFamily="18" charset="0"/>
                <a:cs typeface="Times New Roman" panose="02020603050405020304" pitchFamily="18" charset="0"/>
              </a:rPr>
              <a:t> </a:t>
            </a:r>
            <a:r>
              <a:rPr lang="en-US" altLang="en-US" sz="2950" b="1" dirty="0" err="1" smtClean="0">
                <a:latin typeface="Times New Roman" panose="02020603050405020304" pitchFamily="18" charset="0"/>
                <a:cs typeface="Times New Roman" panose="02020603050405020304" pitchFamily="18" charset="0"/>
              </a:rPr>
              <a:t>tộc</a:t>
            </a:r>
            <a:r>
              <a:rPr lang="en-US" altLang="en-US" sz="2950" b="1" dirty="0" smtClean="0">
                <a:latin typeface="Times New Roman" panose="02020603050405020304" pitchFamily="18" charset="0"/>
                <a:cs typeface="Times New Roman" panose="02020603050405020304" pitchFamily="18" charset="0"/>
              </a:rPr>
              <a:t>: </a:t>
            </a:r>
            <a:r>
              <a:rPr lang="en-US" altLang="en-US" sz="2950" b="1" i="1" dirty="0">
                <a:latin typeface="Times New Roman" panose="02020603050405020304" pitchFamily="18" charset="0"/>
                <a:cs typeface="Times New Roman" panose="02020603050405020304" pitchFamily="18" charset="0"/>
              </a:rPr>
              <a:t>“</a:t>
            </a:r>
            <a:r>
              <a:rPr lang="en-US" altLang="en-US" sz="2950" b="1" i="1" dirty="0" err="1">
                <a:latin typeface="Times New Roman" panose="02020603050405020304" pitchFamily="18" charset="0"/>
                <a:cs typeface="Times New Roman" panose="02020603050405020304" pitchFamily="18" charset="0"/>
              </a:rPr>
              <a:t>Uống</a:t>
            </a:r>
            <a:r>
              <a:rPr lang="en-US" altLang="en-US" sz="2950" b="1" i="1" dirty="0">
                <a:latin typeface="Times New Roman" panose="02020603050405020304" pitchFamily="18" charset="0"/>
                <a:cs typeface="Times New Roman" panose="02020603050405020304" pitchFamily="18" charset="0"/>
              </a:rPr>
              <a:t> </a:t>
            </a:r>
            <a:r>
              <a:rPr lang="en-US" altLang="en-US" sz="2950" b="1" i="1" dirty="0" err="1">
                <a:latin typeface="Times New Roman" panose="02020603050405020304" pitchFamily="18" charset="0"/>
                <a:cs typeface="Times New Roman" panose="02020603050405020304" pitchFamily="18" charset="0"/>
              </a:rPr>
              <a:t>nước</a:t>
            </a:r>
            <a:r>
              <a:rPr lang="en-US" altLang="en-US" sz="2950" b="1" i="1" dirty="0">
                <a:latin typeface="Times New Roman" panose="02020603050405020304" pitchFamily="18" charset="0"/>
                <a:cs typeface="Times New Roman" panose="02020603050405020304" pitchFamily="18" charset="0"/>
              </a:rPr>
              <a:t> </a:t>
            </a:r>
            <a:r>
              <a:rPr lang="en-US" altLang="en-US" sz="2950" b="1" i="1" dirty="0" err="1">
                <a:latin typeface="Times New Roman" panose="02020603050405020304" pitchFamily="18" charset="0"/>
                <a:cs typeface="Times New Roman" panose="02020603050405020304" pitchFamily="18" charset="0"/>
              </a:rPr>
              <a:t>nhớ</a:t>
            </a:r>
            <a:r>
              <a:rPr lang="en-US" altLang="en-US" sz="2950" b="1" i="1" dirty="0">
                <a:latin typeface="Times New Roman" panose="02020603050405020304" pitchFamily="18" charset="0"/>
                <a:cs typeface="Times New Roman" panose="02020603050405020304" pitchFamily="18" charset="0"/>
              </a:rPr>
              <a:t> </a:t>
            </a:r>
            <a:r>
              <a:rPr lang="en-US" altLang="en-US" sz="2950" b="1" i="1" dirty="0" err="1">
                <a:latin typeface="Times New Roman" panose="02020603050405020304" pitchFamily="18" charset="0"/>
                <a:cs typeface="Times New Roman" panose="02020603050405020304" pitchFamily="18" charset="0"/>
              </a:rPr>
              <a:t>nguồn</a:t>
            </a:r>
            <a:r>
              <a:rPr lang="en-US" altLang="en-US" sz="2950" b="1" i="1" dirty="0" smtClean="0">
                <a:latin typeface="Times New Roman" panose="02020603050405020304" pitchFamily="18" charset="0"/>
                <a:cs typeface="Times New Roman" panose="02020603050405020304" pitchFamily="18" charset="0"/>
              </a:rPr>
              <a:t>”;</a:t>
            </a:r>
            <a:endParaRPr lang="en-US" altLang="en-US" sz="2950" b="1" i="1" dirty="0">
              <a:latin typeface="Times New Roman" panose="02020603050405020304" pitchFamily="18" charset="0"/>
              <a:cs typeface="Times New Roman" panose="02020603050405020304" pitchFamily="18" charset="0"/>
            </a:endParaRPr>
          </a:p>
          <a:p>
            <a:pPr lvl="0" algn="just" fontAlgn="base">
              <a:lnSpc>
                <a:spcPct val="120000"/>
              </a:lnSpc>
              <a:spcBef>
                <a:spcPct val="20000"/>
              </a:spcBef>
              <a:spcAft>
                <a:spcPct val="0"/>
              </a:spcAft>
            </a:pPr>
            <a:r>
              <a:rPr lang="en-US" altLang="en-US" sz="2950" b="1" dirty="0" smtClean="0">
                <a:solidFill>
                  <a:srgbClr val="0070C0"/>
                </a:solidFill>
                <a:latin typeface="Times New Roman" panose="02020603050405020304" pitchFamily="18" charset="0"/>
                <a:cs typeface="Times New Roman" panose="02020603050405020304" pitchFamily="18" charset="0"/>
              </a:rPr>
              <a:t>   B</a:t>
            </a:r>
            <a:r>
              <a:rPr lang="en-US" altLang="en-US" sz="2950" b="1" dirty="0">
                <a:latin typeface="Times New Roman" panose="02020603050405020304" pitchFamily="18" charset="0"/>
                <a:cs typeface="Times New Roman" panose="02020603050405020304" pitchFamily="18" charset="0"/>
              </a:rPr>
              <a:t>.</a:t>
            </a:r>
            <a:r>
              <a:rPr lang="en-US" altLang="en-US" sz="2950"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Đất</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nước</a:t>
            </a:r>
            <a:r>
              <a:rPr lang="en-US" altLang="en-US" sz="2950" b="1" dirty="0">
                <a:latin typeface="Times New Roman" panose="02020603050405020304" pitchFamily="18" charset="0"/>
                <a:cs typeface="Times New Roman" panose="02020603050405020304" pitchFamily="18" charset="0"/>
              </a:rPr>
              <a:t> ta </a:t>
            </a:r>
            <a:r>
              <a:rPr lang="en-US" altLang="en-US" sz="2950" b="1" dirty="0" err="1">
                <a:latin typeface="Times New Roman" panose="02020603050405020304" pitchFamily="18" charset="0"/>
                <a:cs typeface="Times New Roman" panose="02020603050405020304" pitchFamily="18" charset="0"/>
              </a:rPr>
              <a:t>có</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nhiều</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tấm</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gương</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vượt</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khó</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học</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giỏi</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Em</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hãy</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trình</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bày</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một</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số</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tấm</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gương</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đó</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và</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nêu</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suy</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nghĩ</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của</a:t>
            </a:r>
            <a:r>
              <a:rPr lang="en-US" altLang="en-US" sz="2950" b="1" dirty="0">
                <a:latin typeface="Times New Roman" panose="02020603050405020304" pitchFamily="18" charset="0"/>
                <a:cs typeface="Times New Roman" panose="02020603050405020304" pitchFamily="18" charset="0"/>
              </a:rPr>
              <a:t> </a:t>
            </a:r>
            <a:r>
              <a:rPr lang="en-US" altLang="en-US" sz="2950" b="1" dirty="0" err="1" smtClean="0">
                <a:latin typeface="Times New Roman" panose="02020603050405020304" pitchFamily="18" charset="0"/>
                <a:cs typeface="Times New Roman" panose="02020603050405020304" pitchFamily="18" charset="0"/>
              </a:rPr>
              <a:t>mình</a:t>
            </a:r>
            <a:r>
              <a:rPr lang="en-US" altLang="en-US" sz="2950" b="1" dirty="0" smtClean="0">
                <a:latin typeface="Times New Roman" panose="02020603050405020304" pitchFamily="18" charset="0"/>
                <a:cs typeface="Times New Roman" panose="02020603050405020304" pitchFamily="18" charset="0"/>
              </a:rPr>
              <a:t>;</a:t>
            </a:r>
            <a:endParaRPr lang="en-US" altLang="en-US" sz="2950" b="1" dirty="0">
              <a:latin typeface="Times New Roman" panose="02020603050405020304" pitchFamily="18" charset="0"/>
              <a:cs typeface="Times New Roman" panose="02020603050405020304" pitchFamily="18" charset="0"/>
            </a:endParaRPr>
          </a:p>
          <a:p>
            <a:pPr algn="just"/>
            <a:r>
              <a:rPr lang="en-US" altLang="en-US" sz="2950" b="1" dirty="0" smtClean="0">
                <a:solidFill>
                  <a:srgbClr val="0070C0"/>
                </a:solidFill>
                <a:latin typeface="Times New Roman" panose="02020603050405020304" pitchFamily="18" charset="0"/>
                <a:cs typeface="Times New Roman" panose="02020603050405020304" pitchFamily="18" charset="0"/>
              </a:rPr>
              <a:t>   C</a:t>
            </a:r>
            <a:r>
              <a:rPr lang="en-US" altLang="en-US" sz="2950" b="1" dirty="0">
                <a:latin typeface="Times New Roman" panose="02020603050405020304" pitchFamily="18" charset="0"/>
                <a:cs typeface="Times New Roman" panose="02020603050405020304" pitchFamily="18" charset="0"/>
              </a:rPr>
              <a:t>.</a:t>
            </a:r>
            <a:r>
              <a:rPr lang="en-US" altLang="en-US" sz="2950"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Phân</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tích</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v</a:t>
            </a:r>
            <a:r>
              <a:rPr lang="en-US" sz="2950" b="1" dirty="0" err="1" smtClean="0">
                <a:latin typeface="Times New Roman" panose="02020603050405020304" pitchFamily="18" charset="0"/>
                <a:cs typeface="Times New Roman" panose="02020603050405020304" pitchFamily="18" charset="0"/>
              </a:rPr>
              <a:t>ẻ</a:t>
            </a:r>
            <a:r>
              <a:rPr lang="en-US" sz="2950" b="1" dirty="0" smtClean="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đẹp</a:t>
            </a:r>
            <a:r>
              <a:rPr lang="en-US" sz="2950" b="1" dirty="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của</a:t>
            </a:r>
            <a:r>
              <a:rPr lang="en-US" sz="2950" b="1" dirty="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nhân</a:t>
            </a:r>
            <a:r>
              <a:rPr lang="en-US" sz="2950" b="1" dirty="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vật</a:t>
            </a:r>
            <a:r>
              <a:rPr lang="en-US" sz="2950" b="1" dirty="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ông</a:t>
            </a:r>
            <a:r>
              <a:rPr lang="en-US" sz="2950" b="1" dirty="0">
                <a:latin typeface="Times New Roman" panose="02020603050405020304" pitchFamily="18" charset="0"/>
                <a:cs typeface="Times New Roman" panose="02020603050405020304" pitchFamily="18" charset="0"/>
              </a:rPr>
              <a:t> Hai </a:t>
            </a:r>
            <a:r>
              <a:rPr lang="en-US" sz="2950" b="1" dirty="0" err="1">
                <a:latin typeface="Times New Roman" panose="02020603050405020304" pitchFamily="18" charset="0"/>
                <a:cs typeface="Times New Roman" panose="02020603050405020304" pitchFamily="18" charset="0"/>
              </a:rPr>
              <a:t>trong</a:t>
            </a:r>
            <a:r>
              <a:rPr lang="en-US" sz="2950" b="1" dirty="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truyện</a:t>
            </a:r>
            <a:r>
              <a:rPr lang="en-US" sz="2950" b="1" dirty="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ngắn</a:t>
            </a:r>
            <a:r>
              <a:rPr lang="en-US" sz="2950" b="1" dirty="0">
                <a:latin typeface="Times New Roman" panose="02020603050405020304" pitchFamily="18" charset="0"/>
                <a:cs typeface="Times New Roman" panose="02020603050405020304" pitchFamily="18" charset="0"/>
              </a:rPr>
              <a:t> </a:t>
            </a:r>
            <a:r>
              <a:rPr lang="en-US" sz="2950" b="1" i="1" dirty="0" err="1">
                <a:latin typeface="Times New Roman" panose="02020603050405020304" pitchFamily="18" charset="0"/>
                <a:cs typeface="Times New Roman" panose="02020603050405020304" pitchFamily="18" charset="0"/>
              </a:rPr>
              <a:t>Làng</a:t>
            </a:r>
            <a:r>
              <a:rPr lang="en-US" sz="2950" b="1" dirty="0">
                <a:latin typeface="Times New Roman" panose="02020603050405020304" pitchFamily="18" charset="0"/>
                <a:cs typeface="Times New Roman" panose="02020603050405020304" pitchFamily="18" charset="0"/>
              </a:rPr>
              <a:t> </a:t>
            </a:r>
            <a:r>
              <a:rPr lang="en-US" sz="2950" b="1" dirty="0" err="1">
                <a:latin typeface="Times New Roman" panose="02020603050405020304" pitchFamily="18" charset="0"/>
                <a:cs typeface="Times New Roman" panose="02020603050405020304" pitchFamily="18" charset="0"/>
              </a:rPr>
              <a:t>của</a:t>
            </a:r>
            <a:r>
              <a:rPr lang="en-US" sz="2950" b="1" dirty="0">
                <a:latin typeface="Times New Roman" panose="02020603050405020304" pitchFamily="18" charset="0"/>
                <a:cs typeface="Times New Roman" panose="02020603050405020304" pitchFamily="18" charset="0"/>
              </a:rPr>
              <a:t> </a:t>
            </a:r>
            <a:r>
              <a:rPr lang="en-US" sz="2950" b="1" dirty="0" err="1" smtClean="0">
                <a:latin typeface="Times New Roman" panose="02020603050405020304" pitchFamily="18" charset="0"/>
                <a:cs typeface="Times New Roman" panose="02020603050405020304" pitchFamily="18" charset="0"/>
              </a:rPr>
              <a:t>nhà</a:t>
            </a:r>
            <a:r>
              <a:rPr lang="en-US" sz="2950" b="1" dirty="0">
                <a:latin typeface="Times New Roman" panose="02020603050405020304" pitchFamily="18" charset="0"/>
                <a:cs typeface="Times New Roman" panose="02020603050405020304" pitchFamily="18" charset="0"/>
              </a:rPr>
              <a:t> </a:t>
            </a:r>
            <a:r>
              <a:rPr lang="en-US" sz="2950" b="1" dirty="0" err="1" smtClean="0">
                <a:latin typeface="Times New Roman" panose="02020603050405020304" pitchFamily="18" charset="0"/>
                <a:cs typeface="Times New Roman" panose="02020603050405020304" pitchFamily="18" charset="0"/>
              </a:rPr>
              <a:t>văn</a:t>
            </a:r>
            <a:r>
              <a:rPr lang="en-US" sz="2950" b="1" dirty="0" smtClean="0">
                <a:latin typeface="Times New Roman" panose="02020603050405020304" pitchFamily="18" charset="0"/>
                <a:cs typeface="Times New Roman" panose="02020603050405020304" pitchFamily="18" charset="0"/>
              </a:rPr>
              <a:t> </a:t>
            </a:r>
            <a:r>
              <a:rPr lang="en-US" sz="2950" b="1" dirty="0">
                <a:latin typeface="Times New Roman" panose="02020603050405020304" pitchFamily="18" charset="0"/>
                <a:cs typeface="Times New Roman" panose="02020603050405020304" pitchFamily="18" charset="0"/>
              </a:rPr>
              <a:t>Kim </a:t>
            </a:r>
            <a:r>
              <a:rPr lang="en-US" sz="2950" b="1" dirty="0" err="1" smtClean="0">
                <a:latin typeface="Times New Roman" panose="02020603050405020304" pitchFamily="18" charset="0"/>
                <a:cs typeface="Times New Roman" panose="02020603050405020304" pitchFamily="18" charset="0"/>
              </a:rPr>
              <a:t>Lân</a:t>
            </a:r>
            <a:r>
              <a:rPr lang="en-US" sz="2950" b="1" dirty="0" smtClean="0">
                <a:latin typeface="Times New Roman" panose="02020603050405020304" pitchFamily="18" charset="0"/>
                <a:cs typeface="Times New Roman" panose="02020603050405020304" pitchFamily="18" charset="0"/>
              </a:rPr>
              <a:t>;</a:t>
            </a:r>
            <a:endParaRPr lang="en-US" sz="2950" b="1" dirty="0">
              <a:latin typeface="Times New Roman" panose="02020603050405020304" pitchFamily="18" charset="0"/>
              <a:cs typeface="Times New Roman" panose="02020603050405020304" pitchFamily="18" charset="0"/>
            </a:endParaRPr>
          </a:p>
          <a:p>
            <a:pPr lvl="0" algn="just" fontAlgn="base">
              <a:lnSpc>
                <a:spcPct val="120000"/>
              </a:lnSpc>
              <a:spcBef>
                <a:spcPct val="20000"/>
              </a:spcBef>
              <a:spcAft>
                <a:spcPct val="0"/>
              </a:spcAft>
            </a:pPr>
            <a:r>
              <a:rPr lang="en-US" altLang="en-US" sz="2950" b="1" dirty="0" smtClean="0">
                <a:solidFill>
                  <a:srgbClr val="0070C0"/>
                </a:solidFill>
                <a:latin typeface="Times New Roman" panose="02020603050405020304" pitchFamily="18" charset="0"/>
                <a:cs typeface="Times New Roman" panose="02020603050405020304" pitchFamily="18" charset="0"/>
              </a:rPr>
              <a:t>   D</a:t>
            </a:r>
            <a:r>
              <a:rPr lang="en-US" altLang="en-US" sz="2950" b="1" dirty="0">
                <a:latin typeface="Times New Roman" panose="02020603050405020304" pitchFamily="18" charset="0"/>
                <a:cs typeface="Times New Roman" panose="02020603050405020304" pitchFamily="18" charset="0"/>
              </a:rPr>
              <a:t>.</a:t>
            </a:r>
            <a:r>
              <a:rPr lang="en-US" altLang="en-US" sz="2950"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Cảm</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nhận</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của</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em</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về</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tình</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bà</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cháu</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trong</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bài</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thơ</a:t>
            </a:r>
            <a:r>
              <a:rPr lang="en-US" altLang="en-US" sz="2950" b="1" dirty="0">
                <a:latin typeface="Times New Roman" panose="02020603050405020304" pitchFamily="18" charset="0"/>
                <a:cs typeface="Times New Roman" panose="02020603050405020304" pitchFamily="18" charset="0"/>
              </a:rPr>
              <a:t> </a:t>
            </a:r>
            <a:r>
              <a:rPr lang="en-US" altLang="en-US" sz="2950" b="1" i="1" dirty="0" err="1" smtClean="0">
                <a:latin typeface="Times New Roman" panose="02020603050405020304" pitchFamily="18" charset="0"/>
                <a:cs typeface="Times New Roman" panose="02020603050405020304" pitchFamily="18" charset="0"/>
              </a:rPr>
              <a:t>Bếp</a:t>
            </a:r>
            <a:r>
              <a:rPr lang="en-US" altLang="en-US" sz="2950" b="1" i="1" dirty="0" smtClean="0">
                <a:latin typeface="Times New Roman" panose="02020603050405020304" pitchFamily="18" charset="0"/>
                <a:cs typeface="Times New Roman" panose="02020603050405020304" pitchFamily="18" charset="0"/>
              </a:rPr>
              <a:t> </a:t>
            </a:r>
            <a:r>
              <a:rPr lang="en-US" altLang="en-US" sz="2950" b="1" i="1" dirty="0" err="1" smtClean="0">
                <a:latin typeface="Times New Roman" panose="02020603050405020304" pitchFamily="18" charset="0"/>
                <a:cs typeface="Times New Roman" panose="02020603050405020304" pitchFamily="18" charset="0"/>
              </a:rPr>
              <a:t>lửa</a:t>
            </a:r>
            <a:r>
              <a:rPr lang="en-US" altLang="en-US" sz="2950" b="1" i="1" dirty="0" smtClean="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của</a:t>
            </a:r>
            <a:r>
              <a:rPr lang="en-US" altLang="en-US" sz="2950" b="1" dirty="0">
                <a:latin typeface="Times New Roman" panose="02020603050405020304" pitchFamily="18" charset="0"/>
                <a:cs typeface="Times New Roman" panose="02020603050405020304" pitchFamily="18" charset="0"/>
              </a:rPr>
              <a:t> </a:t>
            </a:r>
            <a:r>
              <a:rPr lang="en-US" altLang="en-US" sz="2950" b="1" dirty="0" err="1">
                <a:latin typeface="Times New Roman" panose="02020603050405020304" pitchFamily="18" charset="0"/>
                <a:cs typeface="Times New Roman" panose="02020603050405020304" pitchFamily="18" charset="0"/>
              </a:rPr>
              <a:t>Bằng</a:t>
            </a:r>
            <a:r>
              <a:rPr lang="en-US" altLang="en-US" sz="2950" b="1" dirty="0">
                <a:latin typeface="Times New Roman" panose="02020603050405020304" pitchFamily="18" charset="0"/>
                <a:cs typeface="Times New Roman" panose="02020603050405020304" pitchFamily="18" charset="0"/>
              </a:rPr>
              <a:t> </a:t>
            </a:r>
            <a:r>
              <a:rPr lang="en-US" altLang="en-US" sz="2950" b="1" dirty="0" err="1" smtClean="0">
                <a:latin typeface="Times New Roman" panose="02020603050405020304" pitchFamily="18" charset="0"/>
                <a:cs typeface="Times New Roman" panose="02020603050405020304" pitchFamily="18" charset="0"/>
              </a:rPr>
              <a:t>Việt</a:t>
            </a:r>
            <a:r>
              <a:rPr lang="en-US" altLang="en-US" sz="2950" b="1" dirty="0">
                <a:latin typeface="Times New Roman" panose="02020603050405020304" pitchFamily="18" charset="0"/>
                <a:cs typeface="Times New Roman" panose="02020603050405020304" pitchFamily="18" charset="0"/>
              </a:rPr>
              <a:t>;</a:t>
            </a:r>
            <a:endParaRPr lang="en-US" altLang="en-US" sz="2950" b="1" dirty="0" smtClean="0">
              <a:latin typeface="Times New Roman" panose="02020603050405020304" pitchFamily="18" charset="0"/>
              <a:cs typeface="Times New Roman" panose="02020603050405020304" pitchFamily="18" charset="0"/>
            </a:endParaRPr>
          </a:p>
          <a:p>
            <a:pPr lvl="0" algn="just" fontAlgn="base">
              <a:lnSpc>
                <a:spcPct val="120000"/>
              </a:lnSpc>
              <a:spcBef>
                <a:spcPct val="20000"/>
              </a:spcBef>
              <a:spcAft>
                <a:spcPct val="0"/>
              </a:spcAft>
            </a:pPr>
            <a:r>
              <a:rPr lang="en-US" altLang="en-US" sz="2950" b="1" dirty="0">
                <a:latin typeface="Times New Roman" panose="02020603050405020304" pitchFamily="18" charset="0"/>
                <a:cs typeface="Times New Roman" panose="02020603050405020304" pitchFamily="18" charset="0"/>
              </a:rPr>
              <a:t>   </a:t>
            </a:r>
            <a:r>
              <a:rPr lang="en-US" altLang="en-US" sz="2950" b="1" dirty="0">
                <a:solidFill>
                  <a:srgbClr val="0066FF"/>
                </a:solidFill>
                <a:latin typeface="Times New Roman" panose="02020603050405020304" pitchFamily="18" charset="0"/>
                <a:cs typeface="Times New Roman" panose="02020603050405020304" pitchFamily="18" charset="0"/>
              </a:rPr>
              <a:t>E</a:t>
            </a:r>
            <a:r>
              <a:rPr lang="en-US" altLang="en-US" sz="2950" b="1" dirty="0" smtClean="0">
                <a:latin typeface="Times New Roman" panose="02020603050405020304" pitchFamily="18" charset="0"/>
                <a:cs typeface="Times New Roman" panose="02020603050405020304" pitchFamily="18" charset="0"/>
              </a:rPr>
              <a:t>. </a:t>
            </a:r>
            <a:r>
              <a:rPr lang="it-IT" sz="2950" b="1" dirty="0">
                <a:latin typeface="Times New Roman" panose="02020603050405020304" pitchFamily="18" charset="0"/>
                <a:cs typeface="Times New Roman" panose="02020603050405020304" pitchFamily="18" charset="0"/>
              </a:rPr>
              <a:t>Nghệ thuật tả cảnh ngụ tình đặc sắc qua tám câu thơ cuối của đoạn trích </a:t>
            </a:r>
            <a:r>
              <a:rPr lang="it-IT" sz="2950" b="1" i="1" dirty="0" smtClean="0">
                <a:latin typeface="Times New Roman" panose="02020603050405020304" pitchFamily="18" charset="0"/>
                <a:cs typeface="Times New Roman" panose="02020603050405020304" pitchFamily="18" charset="0"/>
              </a:rPr>
              <a:t>Kiều </a:t>
            </a:r>
            <a:r>
              <a:rPr lang="it-IT" sz="2950" b="1" i="1" dirty="0">
                <a:latin typeface="Times New Roman" panose="02020603050405020304" pitchFamily="18" charset="0"/>
                <a:cs typeface="Times New Roman" panose="02020603050405020304" pitchFamily="18" charset="0"/>
              </a:rPr>
              <a:t>ở lầu Ngưng Bích</a:t>
            </a:r>
            <a:r>
              <a:rPr lang="it-IT" sz="2950" b="1" dirty="0">
                <a:latin typeface="Times New Roman" panose="02020603050405020304" pitchFamily="18" charset="0"/>
                <a:cs typeface="Times New Roman" panose="02020603050405020304" pitchFamily="18" charset="0"/>
              </a:rPr>
              <a:t> trong </a:t>
            </a:r>
            <a:r>
              <a:rPr lang="it-IT" sz="2950" b="1" i="1" dirty="0">
                <a:latin typeface="Times New Roman" panose="02020603050405020304" pitchFamily="18" charset="0"/>
                <a:cs typeface="Times New Roman" panose="02020603050405020304" pitchFamily="18" charset="0"/>
              </a:rPr>
              <a:t>Truyện Kiều </a:t>
            </a:r>
            <a:r>
              <a:rPr lang="it-IT" sz="2950" b="1" dirty="0">
                <a:latin typeface="Times New Roman" panose="02020603050405020304" pitchFamily="18" charset="0"/>
                <a:cs typeface="Times New Roman" panose="02020603050405020304" pitchFamily="18" charset="0"/>
              </a:rPr>
              <a:t>của Nguyễn Du (Ngữ văn 9, tập một).</a:t>
            </a:r>
            <a:endParaRPr lang="en-US" altLang="en-US" sz="295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0308" y="763394"/>
            <a:ext cx="11694017" cy="6093976"/>
          </a:xfrm>
          <a:prstGeom prst="rect">
            <a:avLst/>
          </a:prstGeom>
        </p:spPr>
        <p:txBody>
          <a:bodyPr wrap="square">
            <a:spAutoFit/>
          </a:bodyPr>
          <a:lstStyle/>
          <a:p>
            <a:pPr algn="just">
              <a:spcAft>
                <a:spcPts val="0"/>
              </a:spcAft>
            </a:pPr>
            <a:r>
              <a:rPr lang="en-US" sz="3000" b="1" dirty="0" smtClean="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rPr>
              <a:t>Vũ</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Nương</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là</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người</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phụ</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nữ</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đảm</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đang</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hiếu</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en-US" sz="3000" b="1" dirty="0" err="1">
                <a:solidFill>
                  <a:srgbClr val="C00000"/>
                </a:solidFill>
                <a:effectLst>
                  <a:outerShdw blurRad="38100" dist="38100" dir="2700000" algn="tl">
                    <a:srgbClr val="000000">
                      <a:alpha val="43137"/>
                    </a:srgbClr>
                  </a:outerShdw>
                </a:effectLst>
                <a:latin typeface="Times New Roman" panose="02020603050405020304" pitchFamily="18" charset="0"/>
              </a:rPr>
              <a:t>thảo</a:t>
            </a:r>
            <a:r>
              <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rPr>
              <a:t>. </a:t>
            </a:r>
            <a:r>
              <a:rPr lang="vi-VN" sz="30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Trong ba năm chồng đi chiến trận, một mình nàng vừa làm con vừa làm cha vừa làm mẹ để chăm </a:t>
            </a:r>
            <a:r>
              <a:rPr lang="vi-VN" sz="3000" b="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sóc</a:t>
            </a:r>
            <a:r>
              <a:rPr lang="en-US" sz="3000" b="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r>
              <a:rPr lang="vi-VN" sz="3000" b="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vi-VN" sz="30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phụng dưỡng mẹ chồng, nuôi dạy con thơ. Chồng xa nhà, nàng đã thay chồng phụng dưỡng mẹ chu đáo. Khi bà ốm nàng đã thuốc thang lễ bái thần phật và lấy những lời khôn khéo khuyên lơn để bà vơi bớt nỗi nhớ thương con. Đến khi bà mất, nàng đã hết lời thương xót, ma chay tế lễ cẩn trọng hệt như với cha mẹ đẻ của mình. Cái tình ấy quả có thể cảm thấu cả trời đất cho nên trước lúc chết người mẹ già ấy đã trăng trối những lời yêu thương, động viên, trân trọng con dâu </a:t>
            </a:r>
            <a:r>
              <a:rPr lang="vi-VN" sz="3000" b="1" i="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“Sau này, trời xét lòng lành, ban cho phúc đức giống dòng tươi tốt, con cháu đông đàn, xanh kia quyết chẳng phụ lòng con như con đã chẳng phụ mẹ"</a:t>
            </a:r>
            <a:r>
              <a:rPr lang="vi-VN" sz="30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vi-VN" sz="3000" b="1" dirty="0">
                <a:solidFill>
                  <a:srgbClr val="C00000"/>
                </a:solidFill>
                <a:effectLst>
                  <a:outerShdw blurRad="38100" dist="38100" dir="2700000" algn="tl">
                    <a:srgbClr val="000000">
                      <a:alpha val="43137"/>
                    </a:srgbClr>
                  </a:outerShdw>
                </a:effectLst>
                <a:latin typeface="Times New Roman" panose="02020603050405020304" pitchFamily="18" charset="0"/>
              </a:rPr>
              <a:t>Có thể nói Vũ Nương là hình ảnh người phụ nữ lí tưởng trong xã hội phong kiến ngày xưa.</a:t>
            </a:r>
            <a:endParaRPr lang="en-US" sz="30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309094" y="331978"/>
            <a:ext cx="3402107" cy="553998"/>
          </a:xfrm>
          <a:prstGeom prst="rect">
            <a:avLst/>
          </a:prstGeom>
          <a:noFill/>
        </p:spPr>
        <p:txBody>
          <a:bodyPr wrap="square" rtlCol="0">
            <a:spAutoFit/>
          </a:bodyPr>
          <a:lstStyle/>
          <a:p>
            <a:r>
              <a:rPr lang="en-US" sz="3000" b="1" dirty="0" err="1">
                <a:solidFill>
                  <a:srgbClr val="002060"/>
                </a:solidFill>
                <a:latin typeface="Times New Roman" panose="02020603050405020304" pitchFamily="18" charset="0"/>
                <a:cs typeface="Times New Roman" panose="02020603050405020304" pitchFamily="18" charset="0"/>
              </a:rPr>
              <a:t>Đọc</a:t>
            </a:r>
            <a:r>
              <a:rPr lang="en-US" sz="3000" b="1" dirty="0">
                <a:solidFill>
                  <a:srgbClr val="002060"/>
                </a:solidFill>
                <a:latin typeface="Times New Roman" panose="02020603050405020304" pitchFamily="18" charset="0"/>
                <a:cs typeface="Times New Roman" panose="02020603050405020304" pitchFamily="18" charset="0"/>
              </a:rPr>
              <a:t> </a:t>
            </a:r>
            <a:r>
              <a:rPr lang="en-US" sz="3000" b="1" dirty="0" err="1">
                <a:solidFill>
                  <a:srgbClr val="002060"/>
                </a:solidFill>
                <a:latin typeface="Times New Roman" panose="02020603050405020304" pitchFamily="18" charset="0"/>
                <a:cs typeface="Times New Roman" panose="02020603050405020304" pitchFamily="18" charset="0"/>
              </a:rPr>
              <a:t>đoạn</a:t>
            </a:r>
            <a:r>
              <a:rPr lang="en-US" sz="3000" b="1" dirty="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văn</a:t>
            </a:r>
            <a:r>
              <a:rPr lang="en-US" sz="3000" b="1" dirty="0" smtClean="0">
                <a:solidFill>
                  <a:srgbClr val="002060"/>
                </a:solidFill>
                <a:latin typeface="Times New Roman" panose="02020603050405020304" pitchFamily="18" charset="0"/>
                <a:cs typeface="Times New Roman" panose="02020603050405020304" pitchFamily="18" charset="0"/>
              </a:rPr>
              <a:t> </a:t>
            </a:r>
            <a:r>
              <a:rPr lang="en-US" sz="3000" b="1" dirty="0" err="1" smtClean="0">
                <a:solidFill>
                  <a:srgbClr val="002060"/>
                </a:solidFill>
                <a:latin typeface="Times New Roman" panose="02020603050405020304" pitchFamily="18" charset="0"/>
                <a:cs typeface="Times New Roman" panose="02020603050405020304" pitchFamily="18" charset="0"/>
              </a:rPr>
              <a:t>sau</a:t>
            </a:r>
            <a:r>
              <a:rPr lang="en-US" sz="3000" b="1" dirty="0" smtClean="0">
                <a:solidFill>
                  <a:srgbClr val="002060"/>
                </a:solidFill>
                <a:latin typeface="Times New Roman" panose="02020603050405020304" pitchFamily="18" charset="0"/>
                <a:cs typeface="Times New Roman" panose="02020603050405020304" pitchFamily="18" charset="0"/>
              </a:rPr>
              <a:t>:</a:t>
            </a:r>
            <a:endParaRPr lang="en-US" sz="3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72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flipH="1">
            <a:off x="1455313" y="779262"/>
            <a:ext cx="3989231" cy="977476"/>
          </a:xfrm>
          <a:prstGeom prst="line">
            <a:avLst/>
          </a:prstGeom>
          <a:ln w="76200"/>
          <a:scene3d>
            <a:camera prst="orthographicFront"/>
            <a:lightRig rig="threePt" dir="t"/>
          </a:scene3d>
          <a:sp3d>
            <a:bevelT prst="convex"/>
          </a:sp3d>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89994" y="830778"/>
            <a:ext cx="3107031" cy="852530"/>
          </a:xfrm>
          <a:prstGeom prst="line">
            <a:avLst/>
          </a:prstGeom>
          <a:ln w="76200"/>
          <a:scene3d>
            <a:camera prst="orthographicFront"/>
            <a:lightRig rig="threePt" dir="t"/>
          </a:scene3d>
          <a:sp3d>
            <a:bevelT prst="convex"/>
          </a:sp3d>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6288125" y="2305336"/>
            <a:ext cx="2050945" cy="766672"/>
          </a:xfrm>
          <a:prstGeom prst="line">
            <a:avLst/>
          </a:prstGeom>
          <a:ln w="76200"/>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300432" y="2305336"/>
            <a:ext cx="1976909" cy="766672"/>
          </a:xfrm>
          <a:prstGeom prst="line">
            <a:avLst/>
          </a:prstGeom>
          <a:ln w="76200"/>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631844" y="3117552"/>
            <a:ext cx="2144337" cy="1312409"/>
          </a:xfrm>
          <a:prstGeom prst="line">
            <a:avLst/>
          </a:prstGeom>
          <a:ln w="76200"/>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76180" y="3091793"/>
            <a:ext cx="1938283" cy="1312409"/>
          </a:xfrm>
          <a:prstGeom prst="line">
            <a:avLst/>
          </a:prstGeom>
          <a:ln w="76200"/>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sp>
        <p:nvSpPr>
          <p:cNvPr id="21" name="Down Arrow 20"/>
          <p:cNvSpPr/>
          <p:nvPr/>
        </p:nvSpPr>
        <p:spPr>
          <a:xfrm>
            <a:off x="1043188" y="1880317"/>
            <a:ext cx="412125" cy="800168"/>
          </a:xfrm>
          <a:prstGeom prst="downArrow">
            <a:avLst/>
          </a:prstGeom>
          <a:solidFill>
            <a:schemeClr val="accent5">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10676587" y="3156190"/>
            <a:ext cx="412125" cy="652477"/>
          </a:xfrm>
          <a:prstGeom prst="downArrow">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466303" y="7642"/>
            <a:ext cx="5956479" cy="861774"/>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5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 LUẬN VỀ </a:t>
            </a:r>
            <a:r>
              <a:rPr lang="en-US" sz="25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 </a:t>
            </a:r>
            <a:r>
              <a:rPr lang="en-US" sz="25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 TRUYỆN </a:t>
            </a:r>
            <a:endParaRPr lang="en-US" sz="25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5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 </a:t>
            </a:r>
            <a:r>
              <a:rPr lang="en-US" sz="25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 </a:t>
            </a:r>
            <a:r>
              <a:rPr lang="en-US" sz="25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endParaRPr lang="en-US" sz="25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2" y="-338554"/>
            <a:ext cx="18473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L="341313" indent="-3413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1313" marR="0" lvl="0" indent="-341313"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Times New Roman" panose="02020603050405020304" pitchFamily="18" charset="0"/>
            </a:endParaRPr>
          </a:p>
          <a:p>
            <a:pPr marL="341313" marR="0" lvl="0" indent="-341313"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Box 4"/>
          <p:cNvSpPr txBox="1">
            <a:spLocks noChangeArrowheads="1"/>
          </p:cNvSpPr>
          <p:nvPr/>
        </p:nvSpPr>
        <p:spPr bwMode="auto">
          <a:xfrm>
            <a:off x="228598" y="2614408"/>
            <a:ext cx="1999447" cy="3785652"/>
          </a:xfrm>
          <a:prstGeom prst="rect">
            <a:avLst/>
          </a:prstGeom>
          <a:solidFill>
            <a:schemeClr val="accent5">
              <a:lumMod val="20000"/>
              <a:lumOff val="80000"/>
            </a:schemeClr>
          </a:solidFill>
          <a:ln>
            <a:noFill/>
          </a:ln>
          <a:effectLst>
            <a:glow rad="101600">
              <a:schemeClr val="accent3">
                <a:satMod val="175000"/>
                <a:alpha val="40000"/>
              </a:schemeClr>
            </a:glow>
          </a:effectLst>
          <a:scene3d>
            <a:camera prst="orthographicFront"/>
            <a:lightRig rig="threePt" dir="t"/>
          </a:scene3d>
          <a:sp3d>
            <a:bevelT/>
          </a:sp3d>
          <a:extLst/>
        </p:spPr>
        <p:txBody>
          <a:bodyPr wrap="square">
            <a:spAutoFit/>
          </a:bodyPr>
          <a:lstStyle>
            <a:lvl1pPr>
              <a:defRPr sz="2000">
                <a:solidFill>
                  <a:schemeClr val="tx1"/>
                </a:solidFill>
                <a:latin typeface=".VnArial" panose="020B7200000000000000" pitchFamily="34" charset="0"/>
              </a:defRPr>
            </a:lvl1pPr>
            <a:lvl2pPr marL="742950" indent="-285750">
              <a:defRPr sz="2000">
                <a:solidFill>
                  <a:schemeClr val="tx1"/>
                </a:solidFill>
                <a:latin typeface=".VnArial" panose="020B7200000000000000" pitchFamily="34" charset="0"/>
              </a:defRPr>
            </a:lvl2pPr>
            <a:lvl3pPr marL="1143000" indent="-228600">
              <a:defRPr sz="2000">
                <a:solidFill>
                  <a:schemeClr val="tx1"/>
                </a:solidFill>
                <a:latin typeface=".VnArial" panose="020B7200000000000000" pitchFamily="34" charset="0"/>
              </a:defRPr>
            </a:lvl3pPr>
            <a:lvl4pPr marL="1600200" indent="-228600">
              <a:defRPr sz="2000">
                <a:solidFill>
                  <a:schemeClr val="tx1"/>
                </a:solidFill>
                <a:latin typeface=".VnArial" panose="020B7200000000000000" pitchFamily="34" charset="0"/>
              </a:defRPr>
            </a:lvl4pPr>
            <a:lvl5pPr marL="2057400" indent="-228600">
              <a:defRPr sz="2000">
                <a:solidFill>
                  <a:schemeClr val="tx1"/>
                </a:solidFill>
                <a:latin typeface=".VnArial" panose="020B7200000000000000" pitchFamily="34" charset="0"/>
              </a:defRPr>
            </a:lvl5pPr>
            <a:lvl6pPr marL="2514600" indent="-228600" eaLnBrk="0" fontAlgn="base" hangingPunct="0">
              <a:spcBef>
                <a:spcPct val="0"/>
              </a:spcBef>
              <a:spcAft>
                <a:spcPct val="0"/>
              </a:spcAft>
              <a:defRPr sz="2000">
                <a:solidFill>
                  <a:schemeClr val="tx1"/>
                </a:solidFill>
                <a:latin typeface=".VnArial" panose="020B7200000000000000" pitchFamily="34" charset="0"/>
              </a:defRPr>
            </a:lvl6pPr>
            <a:lvl7pPr marL="2971800" indent="-228600" eaLnBrk="0" fontAlgn="base" hangingPunct="0">
              <a:spcBef>
                <a:spcPct val="0"/>
              </a:spcBef>
              <a:spcAft>
                <a:spcPct val="0"/>
              </a:spcAft>
              <a:defRPr sz="2000">
                <a:solidFill>
                  <a:schemeClr val="tx1"/>
                </a:solidFill>
                <a:latin typeface=".VnArial" panose="020B7200000000000000" pitchFamily="34" charset="0"/>
              </a:defRPr>
            </a:lvl7pPr>
            <a:lvl8pPr marL="3429000" indent="-228600" eaLnBrk="0" fontAlgn="base" hangingPunct="0">
              <a:spcBef>
                <a:spcPct val="0"/>
              </a:spcBef>
              <a:spcAft>
                <a:spcPct val="0"/>
              </a:spcAft>
              <a:defRPr sz="2000">
                <a:solidFill>
                  <a:schemeClr val="tx1"/>
                </a:solidFill>
                <a:latin typeface=".VnArial" panose="020B7200000000000000" pitchFamily="34" charset="0"/>
              </a:defRPr>
            </a:lvl8pPr>
            <a:lvl9pPr marL="3886200" indent="-228600" eaLnBrk="0" fontAlgn="base" hangingPunct="0">
              <a:spcBef>
                <a:spcPct val="0"/>
              </a:spcBef>
              <a:spcAft>
                <a:spcPct val="0"/>
              </a:spcAft>
              <a:defRPr sz="2000">
                <a:solidFill>
                  <a:schemeClr val="tx1"/>
                </a:solidFill>
                <a:latin typeface=".VnArial" panose="020B7200000000000000" pitchFamily="34" charset="0"/>
              </a:defRPr>
            </a:lvl9pPr>
          </a:lstStyle>
          <a:p>
            <a:pPr algn="just"/>
            <a:r>
              <a:rPr lang="en-US" altLang="en-US" b="1" dirty="0" err="1" smtClean="0">
                <a:latin typeface="VNI-Times" pitchFamily="2" charset="0"/>
              </a:rPr>
              <a:t>Nghò</a:t>
            </a:r>
            <a:r>
              <a:rPr lang="en-US" altLang="en-US" b="1" dirty="0" smtClean="0">
                <a:latin typeface="VNI-Times" pitchFamily="2" charset="0"/>
              </a:rPr>
              <a:t> </a:t>
            </a:r>
            <a:r>
              <a:rPr lang="en-US" altLang="en-US" b="1" dirty="0" err="1">
                <a:latin typeface="VNI-Times" pitchFamily="2" charset="0"/>
              </a:rPr>
              <a:t>luaän</a:t>
            </a:r>
            <a:r>
              <a:rPr lang="en-US" altLang="en-US" b="1" dirty="0">
                <a:latin typeface="VNI-Times" pitchFamily="2" charset="0"/>
              </a:rPr>
              <a:t> </a:t>
            </a:r>
            <a:r>
              <a:rPr lang="en-US" altLang="en-US" b="1" dirty="0" err="1">
                <a:latin typeface="VNI-Times" pitchFamily="2" charset="0"/>
              </a:rPr>
              <a:t>veà</a:t>
            </a:r>
            <a:r>
              <a:rPr lang="en-US" altLang="en-US" b="1" dirty="0">
                <a:latin typeface="VNI-Times" pitchFamily="2" charset="0"/>
              </a:rPr>
              <a:t> </a:t>
            </a:r>
            <a:r>
              <a:rPr lang="en-US" altLang="en-US" b="1" dirty="0" err="1">
                <a:latin typeface="VNI-Times" pitchFamily="2" charset="0"/>
              </a:rPr>
              <a:t>taùc</a:t>
            </a:r>
            <a:r>
              <a:rPr lang="en-US" altLang="en-US" b="1" dirty="0">
                <a:latin typeface="VNI-Times" pitchFamily="2" charset="0"/>
              </a:rPr>
              <a:t> </a:t>
            </a:r>
            <a:r>
              <a:rPr lang="en-US" altLang="en-US" b="1" dirty="0" err="1">
                <a:latin typeface="VNI-Times" pitchFamily="2" charset="0"/>
              </a:rPr>
              <a:t>phaåm</a:t>
            </a:r>
            <a:r>
              <a:rPr lang="en-US" altLang="en-US" b="1" dirty="0">
                <a:latin typeface="VNI-Times" pitchFamily="2" charset="0"/>
              </a:rPr>
              <a:t> </a:t>
            </a:r>
            <a:r>
              <a:rPr lang="en-US" altLang="en-US" b="1" dirty="0" err="1">
                <a:latin typeface="VNI-Times" pitchFamily="2" charset="0"/>
              </a:rPr>
              <a:t>truyeän</a:t>
            </a:r>
            <a:r>
              <a:rPr lang="en-US" altLang="en-US" b="1" dirty="0">
                <a:latin typeface="VNI-Times" pitchFamily="2" charset="0"/>
              </a:rPr>
              <a:t> (</a:t>
            </a:r>
            <a:r>
              <a:rPr lang="en-US" altLang="en-US" b="1" dirty="0" err="1">
                <a:latin typeface="VNI-Times" pitchFamily="2" charset="0"/>
              </a:rPr>
              <a:t>hoaëc</a:t>
            </a:r>
            <a:r>
              <a:rPr lang="en-US" altLang="en-US" b="1" dirty="0">
                <a:latin typeface="VNI-Times" pitchFamily="2" charset="0"/>
              </a:rPr>
              <a:t> </a:t>
            </a:r>
            <a:r>
              <a:rPr lang="en-US" altLang="en-US" b="1" dirty="0" err="1">
                <a:latin typeface="VNI-Times" pitchFamily="2" charset="0"/>
              </a:rPr>
              <a:t>ñoaïn</a:t>
            </a:r>
            <a:r>
              <a:rPr lang="en-US" altLang="en-US" b="1" dirty="0">
                <a:latin typeface="VNI-Times" pitchFamily="2" charset="0"/>
              </a:rPr>
              <a:t> </a:t>
            </a:r>
            <a:r>
              <a:rPr lang="en-US" altLang="en-US" b="1" dirty="0" err="1">
                <a:latin typeface="VNI-Times" pitchFamily="2" charset="0"/>
              </a:rPr>
              <a:t>trích</a:t>
            </a:r>
            <a:r>
              <a:rPr lang="en-US" altLang="en-US" b="1" dirty="0">
                <a:latin typeface="VNI-Times" pitchFamily="2" charset="0"/>
              </a:rPr>
              <a:t>) </a:t>
            </a:r>
            <a:r>
              <a:rPr lang="en-US" altLang="en-US" b="1" dirty="0" err="1">
                <a:latin typeface="VNI-Times" pitchFamily="2" charset="0"/>
              </a:rPr>
              <a:t>laø</a:t>
            </a:r>
            <a:r>
              <a:rPr lang="en-US" altLang="en-US" b="1" dirty="0">
                <a:latin typeface="VNI-Times" pitchFamily="2" charset="0"/>
              </a:rPr>
              <a:t> </a:t>
            </a:r>
            <a:r>
              <a:rPr lang="en-US" altLang="en-US" b="1" dirty="0" err="1">
                <a:latin typeface="VNI-Times" pitchFamily="2" charset="0"/>
              </a:rPr>
              <a:t>trình</a:t>
            </a:r>
            <a:r>
              <a:rPr lang="en-US" altLang="en-US" b="1" dirty="0">
                <a:latin typeface="VNI-Times" pitchFamily="2" charset="0"/>
              </a:rPr>
              <a:t> </a:t>
            </a:r>
            <a:r>
              <a:rPr lang="en-US" altLang="en-US" b="1" dirty="0" err="1">
                <a:latin typeface="VNI-Times" pitchFamily="2" charset="0"/>
              </a:rPr>
              <a:t>baøy</a:t>
            </a:r>
            <a:r>
              <a:rPr lang="en-US" altLang="en-US" b="1" dirty="0">
                <a:latin typeface="VNI-Times" pitchFamily="2" charset="0"/>
              </a:rPr>
              <a:t> </a:t>
            </a:r>
            <a:r>
              <a:rPr lang="en-US" altLang="en-US" b="1" dirty="0" err="1">
                <a:latin typeface="VNI-Times" pitchFamily="2" charset="0"/>
              </a:rPr>
              <a:t>nhöõng</a:t>
            </a:r>
            <a:r>
              <a:rPr lang="en-US" altLang="en-US" b="1" dirty="0">
                <a:latin typeface="VNI-Times" pitchFamily="2" charset="0"/>
              </a:rPr>
              <a:t> </a:t>
            </a:r>
            <a:r>
              <a:rPr lang="en-US" altLang="en-US" b="1" dirty="0" err="1">
                <a:latin typeface="VNI-Times" pitchFamily="2" charset="0"/>
              </a:rPr>
              <a:t>nhaän</a:t>
            </a:r>
            <a:r>
              <a:rPr lang="en-US" altLang="en-US" b="1" dirty="0">
                <a:latin typeface="VNI-Times" pitchFamily="2" charset="0"/>
              </a:rPr>
              <a:t> </a:t>
            </a:r>
            <a:r>
              <a:rPr lang="en-US" altLang="en-US" b="1" dirty="0" err="1">
                <a:latin typeface="VNI-Times" pitchFamily="2" charset="0"/>
              </a:rPr>
              <a:t>xeùt</a:t>
            </a:r>
            <a:r>
              <a:rPr lang="en-US" altLang="en-US" b="1" dirty="0">
                <a:latin typeface="VNI-Times" pitchFamily="2" charset="0"/>
              </a:rPr>
              <a:t>, </a:t>
            </a:r>
            <a:r>
              <a:rPr lang="en-US" altLang="en-US" b="1" dirty="0" err="1">
                <a:latin typeface="VNI-Times" pitchFamily="2" charset="0"/>
              </a:rPr>
              <a:t>ñaùnh</a:t>
            </a:r>
            <a:r>
              <a:rPr lang="en-US" altLang="en-US" b="1" dirty="0">
                <a:latin typeface="VNI-Times" pitchFamily="2" charset="0"/>
              </a:rPr>
              <a:t> </a:t>
            </a:r>
            <a:r>
              <a:rPr lang="en-US" altLang="en-US" b="1" dirty="0" err="1">
                <a:latin typeface="VNI-Times" pitchFamily="2" charset="0"/>
              </a:rPr>
              <a:t>giaù</a:t>
            </a:r>
            <a:r>
              <a:rPr lang="en-US" altLang="en-US" b="1" dirty="0">
                <a:latin typeface="VNI-Times" pitchFamily="2" charset="0"/>
              </a:rPr>
              <a:t> </a:t>
            </a:r>
            <a:r>
              <a:rPr lang="en-US" altLang="en-US" b="1" dirty="0" err="1">
                <a:latin typeface="VNI-Times" pitchFamily="2" charset="0"/>
              </a:rPr>
              <a:t>cuûa</a:t>
            </a:r>
            <a:r>
              <a:rPr lang="en-US" altLang="en-US" b="1" dirty="0">
                <a:latin typeface="VNI-Times" pitchFamily="2" charset="0"/>
              </a:rPr>
              <a:t> </a:t>
            </a:r>
            <a:r>
              <a:rPr lang="en-US" altLang="en-US" b="1" dirty="0" err="1">
                <a:latin typeface="VNI-Times" pitchFamily="2" charset="0"/>
              </a:rPr>
              <a:t>mình</a:t>
            </a:r>
            <a:r>
              <a:rPr lang="en-US" altLang="en-US" b="1" dirty="0">
                <a:latin typeface="VNI-Times" pitchFamily="2" charset="0"/>
              </a:rPr>
              <a:t> </a:t>
            </a:r>
            <a:r>
              <a:rPr lang="en-US" altLang="en-US" b="1" dirty="0" err="1">
                <a:latin typeface="VNI-Times" pitchFamily="2" charset="0"/>
              </a:rPr>
              <a:t>veà</a:t>
            </a:r>
            <a:r>
              <a:rPr lang="en-US" altLang="en-US" b="1" dirty="0">
                <a:latin typeface="VNI-Times" pitchFamily="2" charset="0"/>
              </a:rPr>
              <a:t> </a:t>
            </a:r>
            <a:r>
              <a:rPr lang="en-US" altLang="en-US" b="1" dirty="0" err="1">
                <a:latin typeface="VNI-Times" pitchFamily="2" charset="0"/>
              </a:rPr>
              <a:t>nhaân</a:t>
            </a:r>
            <a:r>
              <a:rPr lang="en-US" altLang="en-US" b="1" dirty="0">
                <a:latin typeface="VNI-Times" pitchFamily="2" charset="0"/>
              </a:rPr>
              <a:t> </a:t>
            </a:r>
            <a:r>
              <a:rPr lang="en-US" altLang="en-US" b="1" dirty="0" err="1">
                <a:latin typeface="VNI-Times" pitchFamily="2" charset="0"/>
              </a:rPr>
              <a:t>vaät</a:t>
            </a:r>
            <a:r>
              <a:rPr lang="en-US" altLang="en-US" b="1" dirty="0">
                <a:latin typeface="VNI-Times" pitchFamily="2" charset="0"/>
              </a:rPr>
              <a:t>, </a:t>
            </a:r>
            <a:r>
              <a:rPr lang="en-US" altLang="en-US" b="1" dirty="0" err="1">
                <a:latin typeface="VNI-Times" pitchFamily="2" charset="0"/>
              </a:rPr>
              <a:t>söï</a:t>
            </a:r>
            <a:r>
              <a:rPr lang="en-US" altLang="en-US" b="1" dirty="0">
                <a:latin typeface="VNI-Times" pitchFamily="2" charset="0"/>
              </a:rPr>
              <a:t> </a:t>
            </a:r>
            <a:r>
              <a:rPr lang="en-US" altLang="en-US" b="1" dirty="0" err="1">
                <a:latin typeface="VNI-Times" pitchFamily="2" charset="0"/>
              </a:rPr>
              <a:t>kieän</a:t>
            </a:r>
            <a:r>
              <a:rPr lang="en-US" altLang="en-US" b="1" dirty="0">
                <a:latin typeface="VNI-Times" pitchFamily="2" charset="0"/>
              </a:rPr>
              <a:t>, </a:t>
            </a:r>
            <a:r>
              <a:rPr lang="en-US" altLang="en-US" b="1" dirty="0" err="1">
                <a:latin typeface="VNI-Times" pitchFamily="2" charset="0"/>
              </a:rPr>
              <a:t>chuû</a:t>
            </a:r>
            <a:r>
              <a:rPr lang="en-US" altLang="en-US" b="1" dirty="0">
                <a:latin typeface="VNI-Times" pitchFamily="2" charset="0"/>
              </a:rPr>
              <a:t> </a:t>
            </a:r>
            <a:r>
              <a:rPr lang="en-US" altLang="en-US" b="1" dirty="0" err="1">
                <a:latin typeface="VNI-Times" pitchFamily="2" charset="0"/>
              </a:rPr>
              <a:t>ñeà</a:t>
            </a:r>
            <a:r>
              <a:rPr lang="en-US" altLang="en-US" b="1" dirty="0">
                <a:latin typeface="VNI-Times" pitchFamily="2" charset="0"/>
              </a:rPr>
              <a:t> hay </a:t>
            </a:r>
            <a:r>
              <a:rPr lang="en-US" altLang="en-US" b="1" dirty="0" err="1">
                <a:latin typeface="VNI-Times" pitchFamily="2" charset="0"/>
              </a:rPr>
              <a:t>ngheä</a:t>
            </a:r>
            <a:r>
              <a:rPr lang="en-US" altLang="en-US" b="1" dirty="0">
                <a:latin typeface="VNI-Times" pitchFamily="2" charset="0"/>
              </a:rPr>
              <a:t> </a:t>
            </a:r>
            <a:r>
              <a:rPr lang="en-US" altLang="en-US" b="1" dirty="0" err="1">
                <a:latin typeface="VNI-Times" pitchFamily="2" charset="0"/>
              </a:rPr>
              <a:t>thuaät</a:t>
            </a:r>
            <a:r>
              <a:rPr lang="en-US" altLang="en-US" b="1" dirty="0">
                <a:latin typeface="VNI-Times" pitchFamily="2" charset="0"/>
              </a:rPr>
              <a:t> </a:t>
            </a:r>
            <a:r>
              <a:rPr lang="en-US" altLang="en-US" b="1" dirty="0" err="1">
                <a:latin typeface="VNI-Times" pitchFamily="2" charset="0"/>
              </a:rPr>
              <a:t>cuûa</a:t>
            </a:r>
            <a:r>
              <a:rPr lang="en-US" altLang="en-US" b="1" dirty="0">
                <a:latin typeface="VNI-Times" pitchFamily="2" charset="0"/>
              </a:rPr>
              <a:t> </a:t>
            </a:r>
            <a:r>
              <a:rPr lang="en-US" altLang="en-US" b="1" dirty="0" err="1">
                <a:latin typeface="VNI-Times" pitchFamily="2" charset="0"/>
              </a:rPr>
              <a:t>moät</a:t>
            </a:r>
            <a:r>
              <a:rPr lang="en-US" altLang="en-US" b="1" dirty="0">
                <a:latin typeface="VNI-Times" pitchFamily="2" charset="0"/>
              </a:rPr>
              <a:t> </a:t>
            </a:r>
            <a:r>
              <a:rPr lang="en-US" altLang="en-US" b="1" dirty="0" err="1">
                <a:latin typeface="VNI-Times" pitchFamily="2" charset="0"/>
              </a:rPr>
              <a:t>taùc</a:t>
            </a:r>
            <a:r>
              <a:rPr lang="en-US" altLang="en-US" b="1" dirty="0">
                <a:latin typeface="VNI-Times" pitchFamily="2" charset="0"/>
              </a:rPr>
              <a:t> </a:t>
            </a:r>
            <a:r>
              <a:rPr lang="en-US" altLang="en-US" b="1" dirty="0" err="1">
                <a:latin typeface="VNI-Times" pitchFamily="2" charset="0"/>
              </a:rPr>
              <a:t>phaåm</a:t>
            </a:r>
            <a:r>
              <a:rPr lang="en-US" altLang="en-US" b="1" dirty="0">
                <a:latin typeface="VNI-Times" pitchFamily="2" charset="0"/>
              </a:rPr>
              <a:t> </a:t>
            </a:r>
            <a:r>
              <a:rPr lang="en-US" altLang="en-US" b="1" dirty="0" err="1">
                <a:latin typeface="VNI-Times" pitchFamily="2" charset="0"/>
              </a:rPr>
              <a:t>cuï</a:t>
            </a:r>
            <a:r>
              <a:rPr lang="en-US" altLang="en-US" b="1" dirty="0">
                <a:latin typeface="VNI-Times" pitchFamily="2" charset="0"/>
              </a:rPr>
              <a:t> </a:t>
            </a:r>
            <a:r>
              <a:rPr lang="en-US" altLang="en-US" b="1" dirty="0" err="1">
                <a:latin typeface="VNI-Times" pitchFamily="2" charset="0"/>
              </a:rPr>
              <a:t>theå</a:t>
            </a:r>
            <a:r>
              <a:rPr lang="en-US" altLang="en-US" b="1" dirty="0">
                <a:latin typeface="VNI-Times" pitchFamily="2" charset="0"/>
              </a:rPr>
              <a:t>.</a:t>
            </a:r>
          </a:p>
        </p:txBody>
      </p:sp>
      <p:sp>
        <p:nvSpPr>
          <p:cNvPr id="9" name="TextBox 4"/>
          <p:cNvSpPr txBox="1">
            <a:spLocks noChangeArrowheads="1"/>
          </p:cNvSpPr>
          <p:nvPr/>
        </p:nvSpPr>
        <p:spPr bwMode="auto">
          <a:xfrm>
            <a:off x="5924284" y="1636088"/>
            <a:ext cx="4829568" cy="707886"/>
          </a:xfrm>
          <a:prstGeom prst="rect">
            <a:avLst/>
          </a:prstGeom>
          <a:solidFill>
            <a:srgbClr val="FFFF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285750" indent="-285750" algn="ctr">
              <a:defRPr/>
            </a:pPr>
            <a:r>
              <a:rPr lang="en-US" sz="2000" b="1" dirty="0" err="1" smtClean="0">
                <a:solidFill>
                  <a:srgbClr val="0000CC"/>
                </a:solidFill>
                <a:latin typeface="VNI-Times" pitchFamily="2" charset="0"/>
              </a:rPr>
              <a:t>Nhöõng</a:t>
            </a:r>
            <a:r>
              <a:rPr lang="en-US" sz="2000" b="1" dirty="0" smtClean="0">
                <a:solidFill>
                  <a:srgbClr val="0000CC"/>
                </a:solidFill>
                <a:latin typeface="VNI-Times" pitchFamily="2" charset="0"/>
              </a:rPr>
              <a:t> </a:t>
            </a:r>
            <a:r>
              <a:rPr lang="en-US" sz="2000" b="1" dirty="0" err="1">
                <a:solidFill>
                  <a:srgbClr val="0000CC"/>
                </a:solidFill>
                <a:latin typeface="VNI-Times" pitchFamily="2" charset="0"/>
              </a:rPr>
              <a:t>yeâu</a:t>
            </a:r>
            <a:r>
              <a:rPr lang="en-US" sz="2000" b="1" dirty="0">
                <a:solidFill>
                  <a:srgbClr val="0000CC"/>
                </a:solidFill>
                <a:latin typeface="VNI-Times" pitchFamily="2" charset="0"/>
              </a:rPr>
              <a:t> </a:t>
            </a:r>
            <a:r>
              <a:rPr lang="en-US" sz="2000" b="1" dirty="0" err="1">
                <a:solidFill>
                  <a:srgbClr val="0000CC"/>
                </a:solidFill>
                <a:latin typeface="VNI-Times" pitchFamily="2" charset="0"/>
              </a:rPr>
              <a:t>caàu</a:t>
            </a:r>
            <a:r>
              <a:rPr lang="en-US" sz="2000" b="1" dirty="0">
                <a:solidFill>
                  <a:srgbClr val="0000CC"/>
                </a:solidFill>
                <a:latin typeface="VNI-Times" pitchFamily="2" charset="0"/>
              </a:rPr>
              <a:t> </a:t>
            </a:r>
            <a:r>
              <a:rPr lang="en-US" sz="2000" b="1" dirty="0" err="1">
                <a:solidFill>
                  <a:srgbClr val="0000CC"/>
                </a:solidFill>
                <a:latin typeface="VNI-Times" pitchFamily="2" charset="0"/>
              </a:rPr>
              <a:t>ñoái</a:t>
            </a:r>
            <a:r>
              <a:rPr lang="en-US" sz="2000" b="1" dirty="0">
                <a:solidFill>
                  <a:srgbClr val="0000CC"/>
                </a:solidFill>
                <a:latin typeface="VNI-Times" pitchFamily="2" charset="0"/>
              </a:rPr>
              <a:t> </a:t>
            </a:r>
            <a:r>
              <a:rPr lang="en-US" sz="2000" b="1" dirty="0" err="1">
                <a:solidFill>
                  <a:srgbClr val="0000CC"/>
                </a:solidFill>
                <a:latin typeface="VNI-Times" pitchFamily="2" charset="0"/>
              </a:rPr>
              <a:t>vôùi</a:t>
            </a:r>
            <a:r>
              <a:rPr lang="en-US" sz="2000" b="1" dirty="0">
                <a:solidFill>
                  <a:srgbClr val="0000CC"/>
                </a:solidFill>
                <a:latin typeface="VNI-Times" pitchFamily="2" charset="0"/>
              </a:rPr>
              <a:t> </a:t>
            </a:r>
            <a:r>
              <a:rPr lang="en-US" sz="2000" b="1" dirty="0" err="1">
                <a:solidFill>
                  <a:srgbClr val="0000CC"/>
                </a:solidFill>
                <a:latin typeface="VNI-Times" pitchFamily="2" charset="0"/>
              </a:rPr>
              <a:t>baøi</a:t>
            </a:r>
            <a:r>
              <a:rPr lang="en-US" sz="2000" b="1" dirty="0">
                <a:solidFill>
                  <a:srgbClr val="0000CC"/>
                </a:solidFill>
                <a:latin typeface="VNI-Times" pitchFamily="2" charset="0"/>
              </a:rPr>
              <a:t> </a:t>
            </a:r>
            <a:r>
              <a:rPr lang="en-US" sz="2000" b="1" dirty="0" err="1">
                <a:solidFill>
                  <a:srgbClr val="0000CC"/>
                </a:solidFill>
                <a:latin typeface="VNI-Times" pitchFamily="2" charset="0"/>
              </a:rPr>
              <a:t>vaên</a:t>
            </a:r>
            <a:r>
              <a:rPr lang="en-US" sz="2000" b="1" dirty="0">
                <a:solidFill>
                  <a:srgbClr val="0000CC"/>
                </a:solidFill>
                <a:latin typeface="VNI-Times" pitchFamily="2" charset="0"/>
              </a:rPr>
              <a:t> </a:t>
            </a:r>
            <a:r>
              <a:rPr lang="en-US" sz="2000" b="1" dirty="0" err="1">
                <a:solidFill>
                  <a:srgbClr val="0000CC"/>
                </a:solidFill>
                <a:latin typeface="VNI-Times" pitchFamily="2" charset="0"/>
              </a:rPr>
              <a:t>nghò</a:t>
            </a:r>
            <a:r>
              <a:rPr lang="en-US" sz="2000" b="1" dirty="0">
                <a:solidFill>
                  <a:srgbClr val="0000CC"/>
                </a:solidFill>
                <a:latin typeface="VNI-Times" pitchFamily="2" charset="0"/>
              </a:rPr>
              <a:t> </a:t>
            </a:r>
            <a:r>
              <a:rPr lang="en-US" sz="2000" b="1" dirty="0" err="1">
                <a:solidFill>
                  <a:srgbClr val="0000CC"/>
                </a:solidFill>
                <a:latin typeface="VNI-Times" pitchFamily="2" charset="0"/>
              </a:rPr>
              <a:t>luaän</a:t>
            </a:r>
            <a:r>
              <a:rPr lang="en-US" sz="2000" b="1" dirty="0">
                <a:solidFill>
                  <a:srgbClr val="0000CC"/>
                </a:solidFill>
                <a:latin typeface="VNI-Times" pitchFamily="2" charset="0"/>
              </a:rPr>
              <a:t> </a:t>
            </a:r>
            <a:r>
              <a:rPr lang="en-US" sz="2000" b="1" dirty="0" err="1">
                <a:solidFill>
                  <a:srgbClr val="0000CC"/>
                </a:solidFill>
                <a:latin typeface="VNI-Times" pitchFamily="2" charset="0"/>
              </a:rPr>
              <a:t>veà</a:t>
            </a:r>
            <a:r>
              <a:rPr lang="en-US" sz="2000" b="1" dirty="0">
                <a:solidFill>
                  <a:srgbClr val="0000CC"/>
                </a:solidFill>
                <a:latin typeface="VNI-Times" pitchFamily="2" charset="0"/>
              </a:rPr>
              <a:t> </a:t>
            </a:r>
            <a:r>
              <a:rPr lang="en-US" sz="2000" b="1" dirty="0" err="1">
                <a:solidFill>
                  <a:srgbClr val="0000CC"/>
                </a:solidFill>
                <a:latin typeface="VNI-Times" pitchFamily="2" charset="0"/>
              </a:rPr>
              <a:t>taùc</a:t>
            </a:r>
            <a:r>
              <a:rPr lang="en-US" sz="2000" b="1" dirty="0">
                <a:solidFill>
                  <a:srgbClr val="0000CC"/>
                </a:solidFill>
                <a:latin typeface="VNI-Times" pitchFamily="2" charset="0"/>
              </a:rPr>
              <a:t> </a:t>
            </a:r>
            <a:r>
              <a:rPr lang="en-US" sz="2000" b="1" dirty="0" err="1">
                <a:solidFill>
                  <a:srgbClr val="0000CC"/>
                </a:solidFill>
                <a:latin typeface="VNI-Times" pitchFamily="2" charset="0"/>
              </a:rPr>
              <a:t>phaåm</a:t>
            </a:r>
            <a:r>
              <a:rPr lang="en-US" sz="2000" b="1" dirty="0">
                <a:solidFill>
                  <a:srgbClr val="0000CC"/>
                </a:solidFill>
                <a:latin typeface="VNI-Times" pitchFamily="2" charset="0"/>
              </a:rPr>
              <a:t> </a:t>
            </a:r>
            <a:r>
              <a:rPr lang="en-US" sz="2000" b="1" dirty="0" err="1">
                <a:solidFill>
                  <a:srgbClr val="0000CC"/>
                </a:solidFill>
                <a:latin typeface="VNI-Times" pitchFamily="2" charset="0"/>
              </a:rPr>
              <a:t>truyeän</a:t>
            </a:r>
            <a:r>
              <a:rPr lang="en-US" sz="2000" b="1" dirty="0">
                <a:solidFill>
                  <a:srgbClr val="0000CC"/>
                </a:solidFill>
                <a:latin typeface="VNI-Times" pitchFamily="2" charset="0"/>
              </a:rPr>
              <a:t> (</a:t>
            </a:r>
            <a:r>
              <a:rPr lang="en-US" sz="2000" b="1" dirty="0" err="1">
                <a:solidFill>
                  <a:srgbClr val="0000CC"/>
                </a:solidFill>
                <a:latin typeface="VNI-Times" pitchFamily="2" charset="0"/>
              </a:rPr>
              <a:t>hoaëc</a:t>
            </a:r>
            <a:r>
              <a:rPr lang="en-US" sz="2000" b="1" dirty="0">
                <a:solidFill>
                  <a:srgbClr val="0000CC"/>
                </a:solidFill>
                <a:latin typeface="VNI-Times" pitchFamily="2" charset="0"/>
              </a:rPr>
              <a:t> </a:t>
            </a:r>
            <a:r>
              <a:rPr lang="en-US" sz="2000" b="1" dirty="0" err="1">
                <a:solidFill>
                  <a:srgbClr val="0000CC"/>
                </a:solidFill>
                <a:latin typeface="VNI-Times" pitchFamily="2" charset="0"/>
              </a:rPr>
              <a:t>ñoaïn</a:t>
            </a:r>
            <a:r>
              <a:rPr lang="en-US" sz="2000" b="1" dirty="0">
                <a:solidFill>
                  <a:srgbClr val="0000CC"/>
                </a:solidFill>
                <a:latin typeface="VNI-Times" pitchFamily="2" charset="0"/>
              </a:rPr>
              <a:t> </a:t>
            </a:r>
            <a:r>
              <a:rPr lang="en-US" sz="2000" b="1" dirty="0" err="1">
                <a:solidFill>
                  <a:srgbClr val="0000CC"/>
                </a:solidFill>
                <a:latin typeface="VNI-Times" pitchFamily="2" charset="0"/>
              </a:rPr>
              <a:t>trích</a:t>
            </a:r>
            <a:r>
              <a:rPr lang="en-US" sz="2000" b="1" dirty="0" smtClean="0">
                <a:solidFill>
                  <a:srgbClr val="0000CC"/>
                </a:solidFill>
                <a:latin typeface="VNI-Times" pitchFamily="2" charset="0"/>
              </a:rPr>
              <a:t>):</a:t>
            </a:r>
            <a:endParaRPr lang="en-US" sz="2000" b="1" dirty="0">
              <a:solidFill>
                <a:srgbClr val="0000CC"/>
              </a:solidFill>
              <a:latin typeface="VNI-Times" pitchFamily="2" charset="0"/>
            </a:endParaRPr>
          </a:p>
        </p:txBody>
      </p:sp>
      <p:sp>
        <p:nvSpPr>
          <p:cNvPr id="10" name="TextBox 9"/>
          <p:cNvSpPr txBox="1"/>
          <p:nvPr/>
        </p:nvSpPr>
        <p:spPr>
          <a:xfrm>
            <a:off x="5956485" y="4235009"/>
            <a:ext cx="2929940" cy="2554545"/>
          </a:xfrm>
          <a:prstGeom prst="rect">
            <a:avLst/>
          </a:prstGeom>
          <a:solidFill>
            <a:schemeClr val="bg1">
              <a:lumMod val="95000"/>
            </a:schemeClr>
          </a:solidFill>
          <a:scene3d>
            <a:camera prst="orthographicFront"/>
            <a:lightRig rig="threePt" dir="t"/>
          </a:scene3d>
          <a:sp3d>
            <a:bevelT w="139700" prst="cross"/>
          </a:sp3d>
        </p:spPr>
        <p:txBody>
          <a:bodyPr wrap="square" rtlCol="0">
            <a:spAutoFit/>
          </a:bodyPr>
          <a:lstStyle/>
          <a:p>
            <a:pPr algn="just"/>
            <a:r>
              <a:rPr lang="en-US" altLang="en-US" sz="2000" b="1" dirty="0" err="1" smtClean="0">
                <a:latin typeface="Times New Roman" panose="02020603050405020304" pitchFamily="18" charset="0"/>
                <a:cs typeface="Times New Roman" panose="02020603050405020304" pitchFamily="18" charset="0"/>
              </a:rPr>
              <a:t>Những</a:t>
            </a:r>
            <a:r>
              <a:rPr lang="en-US" altLang="en-US" sz="2000" b="1" dirty="0" smtClean="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nhận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xét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đánh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giá</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về</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truyện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xuất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phát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từ</a:t>
            </a:r>
            <a:r>
              <a:rPr lang="en-US" altLang="en-US" sz="2000" b="1" dirty="0">
                <a:latin typeface="Times New Roman" panose="02020603050405020304" pitchFamily="18" charset="0"/>
                <a:cs typeface="Times New Roman" panose="02020603050405020304" pitchFamily="18" charset="0"/>
              </a:rPr>
              <a:t> ý </a:t>
            </a:r>
            <a:r>
              <a:rPr lang="en-US" altLang="en-US" sz="2000" b="1" dirty="0" err="1">
                <a:latin typeface="Times New Roman" panose="02020603050405020304" pitchFamily="18" charset="0"/>
                <a:cs typeface="Times New Roman" panose="02020603050405020304" pitchFamily="18" charset="0"/>
              </a:rPr>
              <a:t>nghĩa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cốt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truyện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tính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cách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số</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nhân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vật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nghệ</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thuật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trong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tác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phẩm</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được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người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viết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phát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hiện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khái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quát</a:t>
            </a:r>
            <a:r>
              <a:rPr lang="en-US" altLang="en-US" sz="2000" b="1" dirty="0" smtClean="0">
                <a:latin typeface="Times New Roman" panose="02020603050405020304" pitchFamily="18" charset="0"/>
                <a:cs typeface="Times New Roman" panose="02020603050405020304" pitchFamily="18" charset="0"/>
              </a:rPr>
              <a:t>.</a:t>
            </a:r>
            <a:endParaRPr lang="en-US" altLang="en-US" sz="2000" b="1" dirty="0">
              <a:latin typeface="Times New Roman" panose="02020603050405020304" pitchFamily="18" charset="0"/>
              <a:cs typeface="Times New Roman" panose="02020603050405020304" pitchFamily="18" charset="0"/>
            </a:endParaRPr>
          </a:p>
        </p:txBody>
      </p:sp>
      <p:sp>
        <p:nvSpPr>
          <p:cNvPr id="11" name="Rectangle 10"/>
          <p:cNvSpPr/>
          <p:nvPr/>
        </p:nvSpPr>
        <p:spPr>
          <a:xfrm>
            <a:off x="10109928" y="3770030"/>
            <a:ext cx="1609849" cy="2246769"/>
          </a:xfrm>
          <a:prstGeom prst="rect">
            <a:avLst/>
          </a:prstGeom>
          <a:solidFill>
            <a:schemeClr val="accent2">
              <a:lumMod val="60000"/>
              <a:lumOff val="40000"/>
            </a:schemeClr>
          </a:solidFill>
          <a:scene3d>
            <a:camera prst="orthographicFront"/>
            <a:lightRig rig="threePt" dir="t"/>
          </a:scene3d>
          <a:sp3d>
            <a:bevelT prst="convex"/>
          </a:sp3d>
        </p:spPr>
        <p:txBody>
          <a:bodyPr wrap="square">
            <a:spAutoFit/>
          </a:bodyPr>
          <a:lstStyle/>
          <a:p>
            <a:pPr algn="just">
              <a:spcBef>
                <a:spcPct val="0"/>
              </a:spcBef>
              <a:buFontTx/>
              <a:buNone/>
            </a:pPr>
            <a:r>
              <a:rPr lang="en-US" altLang="en-US" sz="2000" b="1" dirty="0" err="1">
                <a:latin typeface="VNI-Times" pitchFamily="2" charset="0"/>
              </a:rPr>
              <a:t>Boá</a:t>
            </a:r>
            <a:r>
              <a:rPr lang="en-US" altLang="en-US" sz="2000" b="1" dirty="0">
                <a:latin typeface="VNI-Times" pitchFamily="2" charset="0"/>
              </a:rPr>
              <a:t> </a:t>
            </a:r>
            <a:r>
              <a:rPr lang="en-US" altLang="en-US" sz="2000" b="1" dirty="0" err="1">
                <a:latin typeface="VNI-Times" pitchFamily="2" charset="0"/>
              </a:rPr>
              <a:t>cuïc</a:t>
            </a:r>
            <a:r>
              <a:rPr lang="en-US" altLang="en-US" sz="2000" b="1" dirty="0">
                <a:latin typeface="VNI-Times" pitchFamily="2" charset="0"/>
              </a:rPr>
              <a:t> </a:t>
            </a:r>
            <a:r>
              <a:rPr lang="en-US" altLang="en-US" sz="2000" b="1" dirty="0" err="1">
                <a:latin typeface="VNI-Times" pitchFamily="2" charset="0"/>
              </a:rPr>
              <a:t>maïch</a:t>
            </a:r>
            <a:r>
              <a:rPr lang="en-US" altLang="en-US" sz="2000" b="1" dirty="0">
                <a:latin typeface="VNI-Times" pitchFamily="2" charset="0"/>
              </a:rPr>
              <a:t> </a:t>
            </a:r>
            <a:r>
              <a:rPr lang="en-US" altLang="en-US" sz="2000" b="1" dirty="0" err="1">
                <a:latin typeface="VNI-Times" pitchFamily="2" charset="0"/>
              </a:rPr>
              <a:t>laïc</a:t>
            </a:r>
            <a:r>
              <a:rPr lang="en-US" altLang="en-US" sz="2000" b="1" dirty="0">
                <a:latin typeface="VNI-Times" pitchFamily="2" charset="0"/>
              </a:rPr>
              <a:t>, </a:t>
            </a:r>
            <a:r>
              <a:rPr lang="en-US" altLang="en-US" sz="2000" b="1" dirty="0" err="1">
                <a:latin typeface="VNI-Times" pitchFamily="2" charset="0"/>
              </a:rPr>
              <a:t>lôøi</a:t>
            </a:r>
            <a:r>
              <a:rPr lang="en-US" altLang="en-US" sz="2000" b="1" dirty="0">
                <a:latin typeface="VNI-Times" pitchFamily="2" charset="0"/>
              </a:rPr>
              <a:t> </a:t>
            </a:r>
            <a:r>
              <a:rPr lang="en-US" altLang="en-US" sz="2000" b="1" dirty="0" err="1">
                <a:latin typeface="VNI-Times" pitchFamily="2" charset="0"/>
              </a:rPr>
              <a:t>vaên</a:t>
            </a:r>
            <a:r>
              <a:rPr lang="en-US" altLang="en-US" sz="2000" b="1" dirty="0">
                <a:latin typeface="VNI-Times" pitchFamily="2" charset="0"/>
              </a:rPr>
              <a:t> </a:t>
            </a:r>
            <a:r>
              <a:rPr lang="en-US" altLang="en-US" sz="2000" b="1" dirty="0" err="1">
                <a:latin typeface="VNI-Times" pitchFamily="2" charset="0"/>
              </a:rPr>
              <a:t>chuaån</a:t>
            </a:r>
            <a:r>
              <a:rPr lang="en-US" altLang="en-US" sz="2000" b="1" dirty="0">
                <a:latin typeface="VNI-Times" pitchFamily="2" charset="0"/>
              </a:rPr>
              <a:t> </a:t>
            </a:r>
            <a:r>
              <a:rPr lang="en-US" altLang="en-US" sz="2000" b="1" dirty="0" err="1" smtClean="0">
                <a:latin typeface="VNI-Times" pitchFamily="2" charset="0"/>
              </a:rPr>
              <a:t>xaùc</a:t>
            </a:r>
            <a:r>
              <a:rPr lang="en-US" altLang="en-US" sz="2000" b="1" dirty="0" smtClean="0">
                <a:latin typeface="VNI-Times" pitchFamily="2" charset="0"/>
              </a:rPr>
              <a:t>, </a:t>
            </a:r>
            <a:r>
              <a:rPr lang="en-US" altLang="en-US" sz="2000" b="1" dirty="0" err="1" smtClean="0">
                <a:latin typeface="VNI-Times" pitchFamily="2" charset="0"/>
              </a:rPr>
              <a:t>gợi</a:t>
            </a:r>
            <a:r>
              <a:rPr lang="en-US" altLang="en-US" sz="2000" b="1" dirty="0" smtClean="0">
                <a:latin typeface="VNI-Times" pitchFamily="2" charset="0"/>
              </a:rPr>
              <a:t> </a:t>
            </a:r>
            <a:r>
              <a:rPr lang="en-US" altLang="en-US" sz="2000" b="1" dirty="0" err="1" smtClean="0">
                <a:latin typeface="VNI-Times" pitchFamily="2" charset="0"/>
              </a:rPr>
              <a:t>cảm</a:t>
            </a:r>
            <a:r>
              <a:rPr lang="en-US" altLang="en-US" sz="2000" b="1" dirty="0" smtClean="0">
                <a:latin typeface="VNI-Times" pitchFamily="2" charset="0"/>
              </a:rPr>
              <a:t>; </a:t>
            </a:r>
            <a:r>
              <a:rPr lang="en-US" altLang="en-US" sz="2000" b="1" dirty="0" err="1">
                <a:latin typeface="VNI-Times" pitchFamily="2" charset="0"/>
              </a:rPr>
              <a:t>luaän</a:t>
            </a:r>
            <a:r>
              <a:rPr lang="en-US" altLang="en-US" sz="2000" b="1" dirty="0">
                <a:latin typeface="VNI-Times" pitchFamily="2" charset="0"/>
              </a:rPr>
              <a:t> </a:t>
            </a:r>
            <a:r>
              <a:rPr lang="en-US" altLang="en-US" sz="2000" b="1" dirty="0" err="1">
                <a:latin typeface="VNI-Times" pitchFamily="2" charset="0"/>
              </a:rPr>
              <a:t>ñieåm</a:t>
            </a:r>
            <a:r>
              <a:rPr lang="en-US" altLang="en-US" sz="2000" b="1" dirty="0">
                <a:latin typeface="VNI-Times" pitchFamily="2" charset="0"/>
              </a:rPr>
              <a:t>, </a:t>
            </a:r>
            <a:r>
              <a:rPr lang="en-US" altLang="en-US" sz="2000" b="1" dirty="0" err="1">
                <a:latin typeface="VNI-Times" pitchFamily="2" charset="0"/>
              </a:rPr>
              <a:t>luaän</a:t>
            </a:r>
            <a:r>
              <a:rPr lang="en-US" altLang="en-US" sz="2000" b="1" dirty="0">
                <a:latin typeface="VNI-Times" pitchFamily="2" charset="0"/>
              </a:rPr>
              <a:t> </a:t>
            </a:r>
            <a:r>
              <a:rPr lang="en-US" altLang="en-US" sz="2000" b="1" dirty="0" err="1">
                <a:latin typeface="VNI-Times" pitchFamily="2" charset="0"/>
              </a:rPr>
              <a:t>cöù</a:t>
            </a:r>
            <a:r>
              <a:rPr lang="en-US" altLang="en-US" sz="2000" b="1" dirty="0">
                <a:latin typeface="VNI-Times" pitchFamily="2" charset="0"/>
              </a:rPr>
              <a:t> </a:t>
            </a:r>
            <a:r>
              <a:rPr lang="en-US" altLang="en-US" sz="2000" b="1" dirty="0" err="1">
                <a:latin typeface="VNI-Times" pitchFamily="2" charset="0"/>
              </a:rPr>
              <a:t>roõ</a:t>
            </a:r>
            <a:r>
              <a:rPr lang="en-US" altLang="en-US" sz="2000" b="1" dirty="0">
                <a:latin typeface="VNI-Times" pitchFamily="2" charset="0"/>
              </a:rPr>
              <a:t> </a:t>
            </a:r>
            <a:r>
              <a:rPr lang="en-US" altLang="en-US" sz="2000" b="1" dirty="0" err="1">
                <a:latin typeface="VNI-Times" pitchFamily="2" charset="0"/>
              </a:rPr>
              <a:t>raøng</a:t>
            </a:r>
            <a:r>
              <a:rPr lang="en-US" altLang="en-US" sz="2000" b="1" dirty="0">
                <a:latin typeface="VNI-Times" pitchFamily="2" charset="0"/>
              </a:rPr>
              <a:t>.</a:t>
            </a:r>
          </a:p>
        </p:txBody>
      </p:sp>
      <p:sp>
        <p:nvSpPr>
          <p:cNvPr id="5" name="TextBox 4"/>
          <p:cNvSpPr txBox="1"/>
          <p:nvPr/>
        </p:nvSpPr>
        <p:spPr>
          <a:xfrm>
            <a:off x="669702" y="1692292"/>
            <a:ext cx="1571223" cy="400110"/>
          </a:xfrm>
          <a:prstGeom prst="rect">
            <a:avLst/>
          </a:prstGeom>
          <a:solidFill>
            <a:srgbClr val="FFFF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dirty="0" err="1" smtClean="0">
                <a:solidFill>
                  <a:srgbClr val="0000CC"/>
                </a:solidFill>
                <a:latin typeface="Times New Roman" panose="02020603050405020304" pitchFamily="18" charset="0"/>
                <a:cs typeface="Times New Roman" panose="02020603050405020304" pitchFamily="18" charset="0"/>
              </a:rPr>
              <a:t>Khái</a:t>
            </a:r>
            <a:r>
              <a:rPr lang="en-US" sz="2000" b="1" dirty="0" smtClean="0">
                <a:solidFill>
                  <a:srgbClr val="0000CC"/>
                </a:solidFill>
                <a:latin typeface="Times New Roman" panose="02020603050405020304" pitchFamily="18" charset="0"/>
                <a:cs typeface="Times New Roman" panose="02020603050405020304" pitchFamily="18" charset="0"/>
              </a:rPr>
              <a:t> </a:t>
            </a:r>
            <a:r>
              <a:rPr lang="en-US" sz="2000" b="1" dirty="0" err="1" smtClean="0">
                <a:solidFill>
                  <a:srgbClr val="0000CC"/>
                </a:solidFill>
                <a:latin typeface="Times New Roman" panose="02020603050405020304" pitchFamily="18" charset="0"/>
                <a:cs typeface="Times New Roman" panose="02020603050405020304" pitchFamily="18" charset="0"/>
              </a:rPr>
              <a:t>niệm</a:t>
            </a:r>
            <a:endParaRPr lang="en-US" sz="2000" b="1" dirty="0">
              <a:solidFill>
                <a:srgbClr val="0000CC"/>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5061397" y="2794715"/>
            <a:ext cx="1429563" cy="400110"/>
          </a:xfrm>
          <a:prstGeom prst="rect">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dirty="0" err="1" smtClean="0">
                <a:latin typeface="Times New Roman" panose="02020603050405020304" pitchFamily="18" charset="0"/>
                <a:cs typeface="Times New Roman" panose="02020603050405020304" pitchFamily="18" charset="0"/>
              </a:rPr>
              <a:t>Nội</a:t>
            </a:r>
            <a:r>
              <a:rPr lang="en-US" sz="2000" b="1" dirty="0" smtClean="0">
                <a:latin typeface="Times New Roman" panose="02020603050405020304" pitchFamily="18" charset="0"/>
                <a:cs typeface="Times New Roman" panose="02020603050405020304" pitchFamily="18" charset="0"/>
              </a:rPr>
              <a:t> dung</a:t>
            </a:r>
            <a:endParaRPr lang="en-US" sz="2000"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10045522" y="2794715"/>
            <a:ext cx="1661375" cy="400110"/>
          </a:xfrm>
          <a:prstGeom prst="rect">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dirty="0" err="1" smtClean="0">
                <a:latin typeface="Times New Roman" panose="02020603050405020304" pitchFamily="18" charset="0"/>
                <a:cs typeface="Times New Roman" panose="02020603050405020304" pitchFamily="18" charset="0"/>
              </a:rPr>
              <a:t>Hình</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thức</a:t>
            </a:r>
            <a:r>
              <a:rPr lang="en-US" sz="2000" b="1" dirty="0" smtClean="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2818332" y="4209251"/>
            <a:ext cx="2195985" cy="2554545"/>
          </a:xfrm>
          <a:prstGeom prst="rect">
            <a:avLst/>
          </a:prstGeom>
          <a:solidFill>
            <a:schemeClr val="bg1">
              <a:lumMod val="95000"/>
            </a:schemeClr>
          </a:solidFill>
          <a:scene3d>
            <a:camera prst="orthographicFront"/>
            <a:lightRig rig="threePt" dir="t"/>
          </a:scene3d>
          <a:sp3d>
            <a:bevelT w="139700" prst="cross"/>
          </a:sp3d>
        </p:spPr>
        <p:txBody>
          <a:bodyPr wrap="square" rtlCol="0">
            <a:spAutoFit/>
          </a:bodyPr>
          <a:lstStyle/>
          <a:p>
            <a:pPr algn="just"/>
            <a:r>
              <a:rPr lang="en-US" altLang="en-US" sz="2000" b="1" dirty="0" smtClean="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Các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nhận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smtClean="0">
                <a:latin typeface="Times New Roman" panose="02020603050405020304" pitchFamily="18" charset="0"/>
                <a:cs typeface="Times New Roman" panose="02020603050405020304" pitchFamily="18" charset="0"/>
              </a:rPr>
              <a:t>xét</a:t>
            </a:r>
            <a:r>
              <a:rPr lang="en-US" altLang="en-US" sz="2000" b="1" dirty="0" smtClean="0">
                <a:latin typeface="Times New Roman" panose="02020603050405020304" pitchFamily="18" charset="0"/>
                <a:cs typeface="Times New Roman" panose="02020603050405020304" pitchFamily="18" charset="0"/>
              </a:rPr>
              <a:t>, </a:t>
            </a:r>
            <a:r>
              <a:rPr lang="en-US" altLang="en-US" sz="2000" b="1" dirty="0" err="1" smtClean="0">
                <a:latin typeface="Times New Roman" panose="02020603050405020304" pitchFamily="18" charset="0"/>
                <a:cs typeface="Times New Roman" panose="02020603050405020304" pitchFamily="18" charset="0"/>
              </a:rPr>
              <a:t>đánh</a:t>
            </a:r>
            <a:r>
              <a:rPr lang="en-US" altLang="en-US" sz="2000" b="1" dirty="0" smtClean="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giá</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về</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tác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phẩm</a:t>
            </a:r>
            <a:r>
              <a:rPr lang="en-US" altLang="en-US" sz="2000" b="1" dirty="0">
                <a:latin typeface="Times New Roman" panose="02020603050405020304" pitchFamily="18" charset="0"/>
                <a:cs typeface="Times New Roman" panose="02020603050405020304" pitchFamily="18" charset="0"/>
              </a:rPr>
              <a:t> </a:t>
            </a:r>
            <a:r>
              <a:rPr lang="en-US" altLang="en-US" sz="2000" b="1" dirty="0" err="1" smtClean="0">
                <a:latin typeface="Times New Roman" panose="02020603050405020304" pitchFamily="18" charset="0"/>
                <a:cs typeface="Times New Roman" panose="02020603050405020304" pitchFamily="18" charset="0"/>
              </a:rPr>
              <a:t>truyện</a:t>
            </a:r>
            <a:r>
              <a:rPr lang="en-US" altLang="en-US" sz="2000" b="1" dirty="0" smtClean="0">
                <a:latin typeface="Times New Roman" panose="02020603050405020304" pitchFamily="18" charset="0"/>
                <a:cs typeface="Times New Roman" panose="02020603050405020304" pitchFamily="18" charset="0"/>
              </a:rPr>
              <a:t> (</a:t>
            </a:r>
            <a:r>
              <a:rPr lang="en-US" altLang="en-US" sz="2000" b="1" dirty="0" err="1" smtClean="0">
                <a:latin typeface="Times New Roman" panose="02020603050405020304" pitchFamily="18" charset="0"/>
                <a:cs typeface="Times New Roman" panose="02020603050405020304" pitchFamily="18" charset="0"/>
              </a:rPr>
              <a:t>hoặc</a:t>
            </a:r>
            <a:r>
              <a:rPr lang="en-US" altLang="en-US" sz="2000" b="1" dirty="0" smtClean="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đoạn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trích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rõ</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ràng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đúng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đắn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có</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luận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cứ</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lập</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luận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thuyết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phục</a:t>
            </a:r>
            <a:r>
              <a:rPr lang="en-US" altLang="en-US" sz="2000" b="1" dirty="0" smtClean="0">
                <a:latin typeface="Times New Roman" panose="02020603050405020304" pitchFamily="18" charset="0"/>
                <a:cs typeface="Times New Roman" panose="02020603050405020304" pitchFamily="18" charset="0"/>
              </a:rPr>
              <a:t>.</a:t>
            </a:r>
            <a:endParaRPr lang="en-US" alt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42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par>
                                <p:cTn id="33" presetID="10"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barn(inVertical)">
                                      <p:cBhvr>
                                        <p:cTn id="46" dur="500"/>
                                        <p:tgtEl>
                                          <p:spTgt spid="27"/>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barn(inVertical)">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barn(inVertical)">
                                      <p:cBhvr>
                                        <p:cTn id="54" dur="500"/>
                                        <p:tgtEl>
                                          <p:spTgt spid="29"/>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arn(inVertical)">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6" grpId="0" animBg="1"/>
      <p:bldP spid="3" grpId="0" animBg="1"/>
      <p:bldP spid="7" grpId="0" animBg="1"/>
      <p:bldP spid="9" grpId="0" animBg="1"/>
      <p:bldP spid="10" grpId="0" animBg="1"/>
      <p:bldP spid="11" grpId="0" animBg="1"/>
      <p:bldP spid="5"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6977" y="1295949"/>
            <a:ext cx="10779619" cy="3323987"/>
          </a:xfrm>
          <a:prstGeom prst="rect">
            <a:avLst/>
          </a:prstGeom>
          <a:solidFill>
            <a:schemeClr val="accent6">
              <a:lumMod val="20000"/>
              <a:lumOff val="80000"/>
            </a:schemeClr>
          </a:solidFill>
          <a:scene3d>
            <a:camera prst="orthographicFront"/>
            <a:lightRig rig="threePt" dir="t"/>
          </a:scene3d>
          <a:sp3d>
            <a:bevelT w="139700" h="139700" prst="divot"/>
          </a:sp3d>
        </p:spPr>
        <p:txBody>
          <a:bodyPr wrap="square" rtlCol="0">
            <a:spAutoFit/>
          </a:bodyPr>
          <a:lstStyle/>
          <a:p>
            <a:pPr algn="just">
              <a:lnSpc>
                <a:spcPct val="150000"/>
              </a:lnSpc>
              <a:defRPr/>
            </a:pPr>
            <a:r>
              <a:rPr lang="en-US" sz="3500" b="1" dirty="0">
                <a:solidFill>
                  <a:srgbClr val="0000CC"/>
                </a:solidFill>
                <a:latin typeface="Times New Roman" pitchFamily="18" charset="0"/>
              </a:rPr>
              <a:t>- </a:t>
            </a:r>
            <a:r>
              <a:rPr lang="en-US" sz="3500" b="1" dirty="0" err="1">
                <a:solidFill>
                  <a:srgbClr val="0000CC"/>
                </a:solidFill>
                <a:latin typeface="Times New Roman" pitchFamily="18" charset="0"/>
              </a:rPr>
              <a:t>Học</a:t>
            </a:r>
            <a:r>
              <a:rPr lang="en-US" sz="3500" b="1" dirty="0">
                <a:solidFill>
                  <a:srgbClr val="0000CC"/>
                </a:solidFill>
                <a:latin typeface="Times New Roman" pitchFamily="18" charset="0"/>
              </a:rPr>
              <a:t> </a:t>
            </a:r>
            <a:r>
              <a:rPr lang="en-US" sz="3500" b="1" dirty="0" err="1" smtClean="0">
                <a:solidFill>
                  <a:srgbClr val="0000CC"/>
                </a:solidFill>
                <a:latin typeface="Times New Roman" pitchFamily="18" charset="0"/>
              </a:rPr>
              <a:t>bài</a:t>
            </a:r>
            <a:r>
              <a:rPr lang="en-US" sz="3500" b="1" dirty="0">
                <a:solidFill>
                  <a:srgbClr val="0000CC"/>
                </a:solidFill>
                <a:latin typeface="Times New Roman" pitchFamily="18" charset="0"/>
              </a:rPr>
              <a:t> </a:t>
            </a:r>
            <a:r>
              <a:rPr lang="en-US" sz="3500" b="1" dirty="0" err="1" smtClean="0">
                <a:solidFill>
                  <a:srgbClr val="0000CC"/>
                </a:solidFill>
                <a:latin typeface="Times New Roman" pitchFamily="18" charset="0"/>
              </a:rPr>
              <a:t>phần</a:t>
            </a:r>
            <a:r>
              <a:rPr lang="en-US" sz="3500" b="1" dirty="0" smtClean="0">
                <a:solidFill>
                  <a:srgbClr val="0000CC"/>
                </a:solidFill>
                <a:latin typeface="Times New Roman" pitchFamily="18" charset="0"/>
              </a:rPr>
              <a:t> </a:t>
            </a:r>
            <a:r>
              <a:rPr lang="en-US" sz="3500" b="1" dirty="0" err="1" smtClean="0">
                <a:solidFill>
                  <a:srgbClr val="0000CC"/>
                </a:solidFill>
                <a:latin typeface="Times New Roman" pitchFamily="18" charset="0"/>
              </a:rPr>
              <a:t>nội</a:t>
            </a:r>
            <a:r>
              <a:rPr lang="en-US" sz="3500" b="1" dirty="0" smtClean="0">
                <a:solidFill>
                  <a:srgbClr val="0000CC"/>
                </a:solidFill>
                <a:latin typeface="Times New Roman" pitchFamily="18" charset="0"/>
              </a:rPr>
              <a:t> dung </a:t>
            </a:r>
            <a:r>
              <a:rPr lang="en-US" sz="3500" b="1" dirty="0" err="1" smtClean="0">
                <a:solidFill>
                  <a:srgbClr val="0000CC"/>
                </a:solidFill>
                <a:latin typeface="Times New Roman" pitchFamily="18" charset="0"/>
              </a:rPr>
              <a:t>bài</a:t>
            </a:r>
            <a:r>
              <a:rPr lang="en-US" sz="3500" b="1" dirty="0" smtClean="0">
                <a:solidFill>
                  <a:srgbClr val="0000CC"/>
                </a:solidFill>
                <a:latin typeface="Times New Roman" pitchFamily="18" charset="0"/>
              </a:rPr>
              <a:t> </a:t>
            </a:r>
            <a:r>
              <a:rPr lang="en-US" sz="3500" b="1" dirty="0" err="1" smtClean="0">
                <a:solidFill>
                  <a:srgbClr val="0000CC"/>
                </a:solidFill>
                <a:latin typeface="Times New Roman" pitchFamily="18" charset="0"/>
              </a:rPr>
              <a:t>học</a:t>
            </a:r>
            <a:r>
              <a:rPr lang="en-US" sz="3500" b="1" dirty="0" smtClean="0">
                <a:solidFill>
                  <a:srgbClr val="0000CC"/>
                </a:solidFill>
                <a:latin typeface="Times New Roman" pitchFamily="18" charset="0"/>
              </a:rPr>
              <a:t>. </a:t>
            </a:r>
            <a:endParaRPr lang="en-US" sz="3500" b="1" dirty="0">
              <a:solidFill>
                <a:srgbClr val="0000CC"/>
              </a:solidFill>
              <a:latin typeface="Times New Roman" pitchFamily="18" charset="0"/>
            </a:endParaRPr>
          </a:p>
          <a:p>
            <a:pPr marL="288925" indent="-288925" algn="just">
              <a:lnSpc>
                <a:spcPct val="150000"/>
              </a:lnSpc>
              <a:defRPr/>
            </a:pPr>
            <a:r>
              <a:rPr lang="en-US" sz="3500" b="1" dirty="0">
                <a:solidFill>
                  <a:srgbClr val="0000CC"/>
                </a:solidFill>
                <a:latin typeface="Times New Roman" pitchFamily="18" charset="0"/>
              </a:rPr>
              <a:t>- </a:t>
            </a:r>
            <a:r>
              <a:rPr lang="en-US" sz="3500" b="1" dirty="0" err="1" smtClean="0">
                <a:solidFill>
                  <a:srgbClr val="0000CC"/>
                </a:solidFill>
                <a:latin typeface="Times New Roman" pitchFamily="18" charset="0"/>
              </a:rPr>
              <a:t>T</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ìm</a:t>
            </a:r>
            <a:r>
              <a:rPr lang="en-US" sz="35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đọc</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văn</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35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lnSpc>
                <a:spcPct val="150000"/>
              </a:lnSpc>
            </a:pPr>
            <a:r>
              <a:rPr lang="en-US" sz="35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Chuẩn</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bị</a:t>
            </a:r>
            <a:r>
              <a:rPr lang="en-US" sz="35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3500" b="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Cách</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làm</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văn</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3500" b="1" i="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500" b="1" i="1"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3500" b="1"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3500" b="1" i="1"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Rectangle 4"/>
          <p:cNvSpPr>
            <a:spLocks noChangeArrowheads="1"/>
          </p:cNvSpPr>
          <p:nvPr/>
        </p:nvSpPr>
        <p:spPr bwMode="auto">
          <a:xfrm>
            <a:off x="2771104" y="196400"/>
            <a:ext cx="5587285" cy="584775"/>
          </a:xfrm>
          <a:prstGeom prst="rect">
            <a:avLst/>
          </a:prstGeom>
          <a:solidFill>
            <a:srgbClr val="FFFF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FF0000"/>
                </a:solidFill>
                <a:latin typeface="Times New Roman" panose="02020603050405020304" pitchFamily="18" charset="0"/>
              </a:rPr>
              <a:t>HƯỚNG DẪN HỌC Ở NHÀ</a:t>
            </a:r>
          </a:p>
        </p:txBody>
      </p:sp>
    </p:spTree>
    <p:extLst>
      <p:ext uri="{BB962C8B-B14F-4D97-AF65-F5344CB8AC3E}">
        <p14:creationId xmlns:p14="http://schemas.microsoft.com/office/powerpoint/2010/main" val="2562935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1440673"/>
            <a:ext cx="11681139" cy="4832092"/>
          </a:xfrm>
          <a:prstGeom prst="rect">
            <a:avLst/>
          </a:prstGeom>
        </p:spPr>
        <p:txBody>
          <a:bodyPr wrap="square">
            <a:spAutoFit/>
          </a:bodyPr>
          <a:lstStyle/>
          <a:p>
            <a:pPr algn="just"/>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Gấp</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Lặng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lẽ</a:t>
            </a:r>
            <a:r>
              <a:rPr lang="en-US" sz="2800" b="1" dirty="0">
                <a:solidFill>
                  <a:srgbClr val="0000CC"/>
                </a:solidFill>
                <a:latin typeface="Times New Roman" panose="02020603050405020304" pitchFamily="18" charset="0"/>
                <a:cs typeface="Times New Roman" panose="02020603050405020304" pitchFamily="18" charset="0"/>
              </a:rPr>
              <a:t> Sa Pa”, </a:t>
            </a:r>
            <a:r>
              <a:rPr lang="en-US" sz="2800" b="1" dirty="0" err="1">
                <a:solidFill>
                  <a:srgbClr val="0000CC"/>
                </a:solidFill>
                <a:latin typeface="Times New Roman" panose="02020603050405020304" pitchFamily="18" charset="0"/>
                <a:cs typeface="Times New Roman" panose="02020603050405020304" pitchFamily="18" charset="0"/>
              </a:rPr>
              <a:t>lòng</a:t>
            </a:r>
            <a:r>
              <a:rPr lang="en-US" sz="2800" b="1" dirty="0">
                <a:solidFill>
                  <a:srgbClr val="0000CC"/>
                </a:solidFill>
                <a:latin typeface="Times New Roman" panose="02020603050405020304" pitchFamily="18" charset="0"/>
                <a:cs typeface="Times New Roman" panose="02020603050405020304" pitchFamily="18" charset="0"/>
              </a:rPr>
              <a:t> ta </a:t>
            </a:r>
            <a:r>
              <a:rPr lang="en-US" sz="2800" b="1" dirty="0" err="1">
                <a:solidFill>
                  <a:srgbClr val="0000CC"/>
                </a:solidFill>
                <a:latin typeface="Times New Roman" panose="02020603050405020304" pitchFamily="18" charset="0"/>
                <a:cs typeface="Times New Roman" panose="02020603050405020304" pitchFamily="18" charset="0"/>
              </a:rPr>
              <a:t>cứ</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xao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xuyến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vấn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vương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trước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vẻ</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đẹp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của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những</a:t>
            </a:r>
            <a:r>
              <a:rPr lang="en-US" sz="2800" b="1" dirty="0">
                <a:solidFill>
                  <a:srgbClr val="0000CC"/>
                </a:solidFill>
                <a:latin typeface="Times New Roman" panose="02020603050405020304" pitchFamily="18" charset="0"/>
                <a:cs typeface="Times New Roman" panose="02020603050405020304" pitchFamily="18" charset="0"/>
              </a:rPr>
              <a:t> con </a:t>
            </a:r>
            <a:r>
              <a:rPr lang="en-US" sz="2800" b="1" dirty="0" err="1">
                <a:solidFill>
                  <a:srgbClr val="0000CC"/>
                </a:solidFill>
                <a:latin typeface="Times New Roman" panose="02020603050405020304" pitchFamily="18" charset="0"/>
                <a:cs typeface="Times New Roman" panose="02020603050405020304" pitchFamily="18" charset="0"/>
              </a:rPr>
              <a:t>người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trước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những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tình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cảm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chân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tình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nồng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hậu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trong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một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cuộc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sống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đầy</a:t>
            </a:r>
            <a:r>
              <a:rPr lang="en-US" sz="2800" b="1" dirty="0">
                <a:solidFill>
                  <a:srgbClr val="0000CC"/>
                </a:solidFill>
                <a:latin typeface="Times New Roman" panose="02020603050405020304" pitchFamily="18" charset="0"/>
                <a:cs typeface="Times New Roman" panose="02020603050405020304" pitchFamily="18" charset="0"/>
              </a:rPr>
              <a:t> tin </a:t>
            </a:r>
            <a:r>
              <a:rPr lang="en-US" sz="2800" b="1" dirty="0" err="1">
                <a:solidFill>
                  <a:srgbClr val="0000CC"/>
                </a:solidFill>
                <a:latin typeface="Times New Roman" panose="02020603050405020304" pitchFamily="18" charset="0"/>
                <a:cs typeface="Times New Roman" panose="02020603050405020304" pitchFamily="18" charset="0"/>
              </a:rPr>
              <a:t>yêu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(1)</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Viết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về</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một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mảng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hiện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thực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trên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miền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đất</a:t>
            </a:r>
            <a:r>
              <a:rPr lang="en-US" sz="2800" b="1" dirty="0">
                <a:solidFill>
                  <a:srgbClr val="0000CC"/>
                </a:solidFill>
                <a:latin typeface="Times New Roman" panose="02020603050405020304" pitchFamily="18" charset="0"/>
                <a:cs typeface="Times New Roman" panose="02020603050405020304" pitchFamily="18" charset="0"/>
              </a:rPr>
              <a:t> Sa Pa </a:t>
            </a:r>
            <a:r>
              <a:rPr lang="en-US" sz="2800" b="1" dirty="0" err="1">
                <a:solidFill>
                  <a:srgbClr val="0000CC"/>
                </a:solidFill>
                <a:latin typeface="Times New Roman" panose="02020603050405020304" pitchFamily="18" charset="0"/>
                <a:cs typeface="Times New Roman" panose="02020603050405020304" pitchFamily="18" charset="0"/>
              </a:rPr>
              <a:t>trong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giai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đoạn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xây</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dựng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chủ</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nghĩa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xã</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hội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và</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chống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chiến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tranh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phá</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hoại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của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đế</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quốc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Mĩ</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thiên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truyện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như</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muốn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nói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với</a:t>
            </a:r>
            <a:r>
              <a:rPr lang="en-US" sz="2800" b="1" dirty="0">
                <a:solidFill>
                  <a:srgbClr val="0000CC"/>
                </a:solidFill>
                <a:latin typeface="Times New Roman" panose="02020603050405020304" pitchFamily="18" charset="0"/>
                <a:cs typeface="Times New Roman" panose="02020603050405020304" pitchFamily="18" charset="0"/>
              </a:rPr>
              <a:t> ta </a:t>
            </a:r>
            <a:r>
              <a:rPr lang="en-US" sz="2800" b="1" dirty="0" err="1">
                <a:solidFill>
                  <a:srgbClr val="0000CC"/>
                </a:solidFill>
                <a:latin typeface="Times New Roman" panose="02020603050405020304" pitchFamily="18" charset="0"/>
                <a:cs typeface="Times New Roman" panose="02020603050405020304" pitchFamily="18" charset="0"/>
              </a:rPr>
              <a:t>rằng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Bên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trong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vẻ</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lặng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lẽ</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của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núi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rừng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cuộc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sống</a:t>
            </a:r>
            <a:r>
              <a:rPr lang="en-US" sz="2800" b="1" dirty="0">
                <a:solidFill>
                  <a:srgbClr val="0000CC"/>
                </a:solidFill>
                <a:latin typeface="Times New Roman" panose="02020603050405020304" pitchFamily="18" charset="0"/>
                <a:cs typeface="Times New Roman" panose="02020603050405020304" pitchFamily="18" charset="0"/>
              </a:rPr>
              <a:t> ở </a:t>
            </a:r>
            <a:r>
              <a:rPr lang="en-US" sz="2800" b="1" dirty="0" err="1">
                <a:solidFill>
                  <a:srgbClr val="0000CC"/>
                </a:solidFill>
                <a:latin typeface="Times New Roman" panose="02020603050405020304" pitchFamily="18" charset="0"/>
                <a:cs typeface="Times New Roman" panose="02020603050405020304" pitchFamily="18" charset="0"/>
              </a:rPr>
              <a:t>đây</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chứa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bao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vẻ</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đẹp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đáng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yêu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đang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có</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không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ít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sự</a:t>
            </a:r>
            <a:r>
              <a:rPr lang="en-US" sz="2800" b="1" dirty="0">
                <a:solidFill>
                  <a:srgbClr val="0000CC"/>
                </a:solidFill>
                <a:latin typeface="Times New Roman" panose="02020603050405020304" pitchFamily="18" charset="0"/>
                <a:cs typeface="Times New Roman" panose="02020603050405020304" pitchFamily="18" charset="0"/>
              </a:rPr>
              <a:t> hi </a:t>
            </a:r>
            <a:r>
              <a:rPr lang="en-US" sz="2800" b="1" dirty="0" err="1">
                <a:solidFill>
                  <a:srgbClr val="0000CC"/>
                </a:solidFill>
                <a:latin typeface="Times New Roman" panose="02020603050405020304" pitchFamily="18" charset="0"/>
                <a:cs typeface="Times New Roman" panose="02020603050405020304" pitchFamily="18" charset="0"/>
              </a:rPr>
              <a:t>sinh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thầm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lặng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(2)</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Dù</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được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miêu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tả</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nhiều</a:t>
            </a:r>
            <a:r>
              <a:rPr lang="en-US" sz="2800" b="1" dirty="0">
                <a:solidFill>
                  <a:srgbClr val="0000CC"/>
                </a:solidFill>
                <a:latin typeface="Times New Roman" panose="02020603050405020304" pitchFamily="18" charset="0"/>
                <a:cs typeface="Times New Roman" panose="02020603050405020304" pitchFamily="18" charset="0"/>
              </a:rPr>
              <a:t> hay </a:t>
            </a:r>
            <a:r>
              <a:rPr lang="en-US" sz="2800" b="1" dirty="0" err="1">
                <a:solidFill>
                  <a:srgbClr val="0000CC"/>
                </a:solidFill>
                <a:latin typeface="Times New Roman" panose="02020603050405020304" pitchFamily="18" charset="0"/>
                <a:cs typeface="Times New Roman" panose="02020603050405020304" pitchFamily="18" charset="0"/>
              </a:rPr>
              <a:t>ít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trực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tiếp</a:t>
            </a:r>
            <a:r>
              <a:rPr lang="en-US" sz="2800" b="1" dirty="0">
                <a:solidFill>
                  <a:srgbClr val="0000CC"/>
                </a:solidFill>
                <a:latin typeface="Times New Roman" panose="02020603050405020304" pitchFamily="18" charset="0"/>
                <a:cs typeface="Times New Roman" panose="02020603050405020304" pitchFamily="18" charset="0"/>
              </a:rPr>
              <a:t> hay </a:t>
            </a:r>
            <a:r>
              <a:rPr lang="en-US" sz="2800" b="1" dirty="0" err="1">
                <a:solidFill>
                  <a:srgbClr val="0000CC"/>
                </a:solidFill>
                <a:latin typeface="Times New Roman" panose="02020603050405020304" pitchFamily="18" charset="0"/>
                <a:cs typeface="Times New Roman" panose="02020603050405020304" pitchFamily="18" charset="0"/>
              </a:rPr>
              <a:t>gián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tiếp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nhân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vật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nào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của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Lặng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lẽ</a:t>
            </a:r>
            <a:r>
              <a:rPr lang="en-US" sz="2800" b="1" dirty="0">
                <a:solidFill>
                  <a:srgbClr val="0000CC"/>
                </a:solidFill>
                <a:latin typeface="Times New Roman" panose="02020603050405020304" pitchFamily="18" charset="0"/>
                <a:cs typeface="Times New Roman" panose="02020603050405020304" pitchFamily="18" charset="0"/>
              </a:rPr>
              <a:t> Sa Pa” </a:t>
            </a:r>
            <a:r>
              <a:rPr lang="en-US" sz="2800" b="1" dirty="0" err="1">
                <a:solidFill>
                  <a:srgbClr val="0000CC"/>
                </a:solidFill>
                <a:latin typeface="Times New Roman" panose="02020603050405020304" pitchFamily="18" charset="0"/>
                <a:cs typeface="Times New Roman" panose="02020603050405020304" pitchFamily="18" charset="0"/>
              </a:rPr>
              <a:t>cũng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hiện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lên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với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nét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cao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quý</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đáng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khâm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phục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(3)</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Trong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đó</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anh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thanh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niên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làm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công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tác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khí</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tượng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kiêm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vật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lí</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địa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cầu</a:t>
            </a:r>
            <a:r>
              <a:rPr lang="en-US" sz="2800" b="1" dirty="0">
                <a:solidFill>
                  <a:srgbClr val="0000CC"/>
                </a:solidFill>
                <a:latin typeface="Times New Roman" panose="02020603050405020304" pitchFamily="18" charset="0"/>
                <a:cs typeface="Times New Roman" panose="02020603050405020304" pitchFamily="18" charset="0"/>
              </a:rPr>
              <a:t> – </a:t>
            </a:r>
            <a:r>
              <a:rPr lang="en-US" sz="2800" b="1" dirty="0" err="1">
                <a:solidFill>
                  <a:srgbClr val="0000CC"/>
                </a:solidFill>
                <a:latin typeface="Times New Roman" panose="02020603050405020304" pitchFamily="18" charset="0"/>
                <a:cs typeface="Times New Roman" panose="02020603050405020304" pitchFamily="18" charset="0"/>
              </a:rPr>
              <a:t>nhân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vật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chính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của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tác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phẩm</a:t>
            </a:r>
            <a:r>
              <a:rPr lang="en-US" sz="2800" b="1" dirty="0">
                <a:solidFill>
                  <a:srgbClr val="0000CC"/>
                </a:solidFill>
                <a:latin typeface="Times New Roman" panose="02020603050405020304" pitchFamily="18" charset="0"/>
                <a:cs typeface="Times New Roman" panose="02020603050405020304" pitchFamily="18" charset="0"/>
              </a:rPr>
              <a:t> – </a:t>
            </a:r>
            <a:r>
              <a:rPr lang="en-US" sz="2800" b="1" dirty="0" err="1">
                <a:solidFill>
                  <a:srgbClr val="0000CC"/>
                </a:solidFill>
                <a:latin typeface="Times New Roman" panose="02020603050405020304" pitchFamily="18" charset="0"/>
                <a:cs typeface="Times New Roman" panose="02020603050405020304" pitchFamily="18" charset="0"/>
              </a:rPr>
              <a:t>đã</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để</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lại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cho</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chúng</a:t>
            </a:r>
            <a:r>
              <a:rPr lang="en-US" sz="2800" b="1" dirty="0" smtClean="0">
                <a:solidFill>
                  <a:srgbClr val="0000CC"/>
                </a:solidFill>
                <a:latin typeface="Times New Roman" panose="02020603050405020304" pitchFamily="18" charset="0"/>
                <a:cs typeface="Times New Roman" panose="02020603050405020304" pitchFamily="18" charset="0"/>
              </a:rPr>
              <a:t> ta </a:t>
            </a:r>
            <a:r>
              <a:rPr lang="en-US" sz="2800" b="1" dirty="0" err="1" smtClean="0">
                <a:solidFill>
                  <a:srgbClr val="0000CC"/>
                </a:solidFill>
                <a:latin typeface="Times New Roman" panose="02020603050405020304" pitchFamily="18" charset="0"/>
                <a:cs typeface="Times New Roman" panose="02020603050405020304" pitchFamily="18" charset="0"/>
              </a:rPr>
              <a:t>nhiều</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ấn</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tượng</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khó</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phai</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2800" b="1" dirty="0" err="1" smtClean="0">
                <a:solidFill>
                  <a:srgbClr val="0000CC"/>
                </a:solidFill>
                <a:latin typeface="Times New Roman" panose="02020603050405020304" pitchFamily="18" charset="0"/>
                <a:cs typeface="Times New Roman" panose="02020603050405020304" pitchFamily="18" charset="0"/>
              </a:rPr>
              <a:t>mờ</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(4)</a:t>
            </a:r>
            <a:r>
              <a:rPr lang="en-US" sz="2800" b="1" dirty="0" smtClean="0">
                <a:solidFill>
                  <a:srgbClr val="0000CC"/>
                </a:solidFill>
                <a:latin typeface="Times New Roman" panose="02020603050405020304" pitchFamily="18" charset="0"/>
                <a:cs typeface="Times New Roman" panose="02020603050405020304" pitchFamily="18" charset="0"/>
              </a:rPr>
              <a:t>.</a:t>
            </a:r>
            <a:endParaRPr lang="en-US" sz="2800" dirty="0">
              <a:solidFill>
                <a:srgbClr val="0000CC"/>
              </a:solidFill>
            </a:endParaRPr>
          </a:p>
        </p:txBody>
      </p:sp>
      <p:sp>
        <p:nvSpPr>
          <p:cNvPr id="5" name="TextBox 4"/>
          <p:cNvSpPr txBox="1"/>
          <p:nvPr/>
        </p:nvSpPr>
        <p:spPr>
          <a:xfrm>
            <a:off x="2" y="523220"/>
            <a:ext cx="9890975"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Ngữ</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liệu</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2757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23220"/>
            <a:ext cx="10586435"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Ngữ</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liệu</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6" name="Rectangle 5"/>
          <p:cNvSpPr/>
          <p:nvPr/>
        </p:nvSpPr>
        <p:spPr>
          <a:xfrm>
            <a:off x="64395" y="1255368"/>
            <a:ext cx="12028868" cy="5516895"/>
          </a:xfrm>
          <a:prstGeom prst="rect">
            <a:avLst/>
          </a:prstGeom>
        </p:spPr>
        <p:txBody>
          <a:bodyPr wrap="square">
            <a:spAutoFit/>
          </a:bodyPr>
          <a:lstStyle/>
          <a:p>
            <a:pPr algn="just"/>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Trước</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tiên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nhân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vật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niên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này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đẹp</a:t>
            </a:r>
            <a:r>
              <a:rPr lang="en-US" sz="2350" b="1" dirty="0">
                <a:solidFill>
                  <a:srgbClr val="0070C0"/>
                </a:solidFill>
                <a:latin typeface="Times New Roman" panose="02020603050405020304" pitchFamily="18" charset="0"/>
                <a:cs typeface="Times New Roman" panose="02020603050405020304" pitchFamily="18" charset="0"/>
              </a:rPr>
              <a:t> ở </a:t>
            </a:r>
            <a:r>
              <a:rPr lang="en-US" sz="2350" b="1" dirty="0" err="1">
                <a:solidFill>
                  <a:srgbClr val="0070C0"/>
                </a:solidFill>
                <a:latin typeface="Times New Roman" panose="02020603050405020304" pitchFamily="18" charset="0"/>
                <a:cs typeface="Times New Roman" panose="02020603050405020304" pitchFamily="18" charset="0"/>
              </a:rPr>
              <a:t>tấm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lòng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yêu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đời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yêu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nghề</a:t>
            </a:r>
            <a:r>
              <a:rPr lang="en-US" sz="2350" b="1" dirty="0">
                <a:solidFill>
                  <a:srgbClr val="0070C0"/>
                </a:solidFill>
                <a:latin typeface="Times New Roman" panose="02020603050405020304" pitchFamily="18" charset="0"/>
                <a:cs typeface="Times New Roman" panose="02020603050405020304" pitchFamily="18" charset="0"/>
              </a:rPr>
              <a:t>, ở </a:t>
            </a:r>
            <a:r>
              <a:rPr lang="en-US" sz="2350" b="1" dirty="0" err="1">
                <a:solidFill>
                  <a:srgbClr val="0070C0"/>
                </a:solidFill>
                <a:latin typeface="Times New Roman" panose="02020603050405020304" pitchFamily="18" charset="0"/>
                <a:cs typeface="Times New Roman" panose="02020603050405020304" pitchFamily="18" charset="0"/>
              </a:rPr>
              <a:t>tinh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thần</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trách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nhiệm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cao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với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lắm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gian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khổ</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mình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FF0000"/>
                </a:solidFill>
                <a:latin typeface="Times New Roman" panose="02020603050405020304" pitchFamily="18" charset="0"/>
                <a:cs typeface="Times New Roman" panose="02020603050405020304" pitchFamily="18" charset="0"/>
              </a:rPr>
              <a:t>(1)</a:t>
            </a:r>
            <a:r>
              <a:rPr lang="en-US" sz="2350" b="1" dirty="0" smtClean="0">
                <a:solidFill>
                  <a:srgbClr val="0070C0"/>
                </a:solidFill>
                <a:latin typeface="Times New Roman" panose="02020603050405020304" pitchFamily="18" charset="0"/>
                <a:cs typeface="Times New Roman" panose="02020603050405020304" pitchFamily="18" charset="0"/>
              </a:rPr>
              <a:t>.</a:t>
            </a:r>
            <a:r>
              <a:rPr lang="en-US" sz="2350" b="1" dirty="0" err="1" smtClean="0">
                <a:solidFill>
                  <a:srgbClr val="0070C0"/>
                </a:solidFill>
                <a:latin typeface="Times New Roman" panose="02020603050405020304" pitchFamily="18" charset="0"/>
                <a:cs typeface="Times New Roman" panose="02020603050405020304" pitchFamily="18" charset="0"/>
              </a:rPr>
              <a:t>Trong</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lời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giới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thiệu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với</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ông</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hoạ</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sĩ</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già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gái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bác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lái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xe</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gọi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người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độc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nhất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thế</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gian</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(2)</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Đã</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mấy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năm</a:t>
            </a:r>
            <a:r>
              <a:rPr lang="en-US" sz="2350" b="1" dirty="0">
                <a:solidFill>
                  <a:srgbClr val="0070C0"/>
                </a:solidFill>
                <a:latin typeface="Times New Roman" panose="02020603050405020304" pitchFamily="18" charset="0"/>
                <a:cs typeface="Times New Roman" panose="02020603050405020304" pitchFamily="18" charset="0"/>
              </a:rPr>
              <a:t> nay,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sống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một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mình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trên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đỉnh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Yên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Sơn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cao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hai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nghìn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sáu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trăm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mét</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bốn</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bề</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chỉ</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có</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cây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cỏ</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mây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mù</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lạnh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lẽo</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(3)</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hàng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ngày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gió</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đo</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nhiệt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độ</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mưa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nắng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rồi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ghi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chép</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rồi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gọi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vào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máy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bộ</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đàm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báo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về</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trung</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tâm</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(4)</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Nhiều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mùa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nhiều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đêm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phải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đối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chọi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với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gió</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tuyết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lặng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im</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(5)</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Vậy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mà</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anh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rất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yêu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mình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(6)</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Chúng</a:t>
            </a:r>
            <a:r>
              <a:rPr lang="en-US" sz="2350" b="1" dirty="0">
                <a:solidFill>
                  <a:srgbClr val="0070C0"/>
                </a:solidFill>
                <a:latin typeface="Times New Roman" panose="02020603050405020304" pitchFamily="18" charset="0"/>
                <a:cs typeface="Times New Roman" panose="02020603050405020304" pitchFamily="18" charset="0"/>
              </a:rPr>
              <a:t> ta </a:t>
            </a:r>
            <a:r>
              <a:rPr lang="en-US" sz="2350" b="1" dirty="0" err="1">
                <a:solidFill>
                  <a:srgbClr val="0070C0"/>
                </a:solidFill>
                <a:latin typeface="Times New Roman" panose="02020603050405020304" pitchFamily="18" charset="0"/>
                <a:cs typeface="Times New Roman" panose="02020603050405020304" pitchFamily="18" charset="0"/>
              </a:rPr>
              <a:t>hãy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nghe</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lời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nói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niên</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với</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ông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hoạ</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sĩ</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khi</a:t>
            </a:r>
            <a:r>
              <a:rPr lang="en-US" sz="2350" b="1" dirty="0">
                <a:solidFill>
                  <a:srgbClr val="0070C0"/>
                </a:solidFill>
                <a:latin typeface="Times New Roman" panose="02020603050405020304" pitchFamily="18" charset="0"/>
                <a:cs typeface="Times New Roman" panose="02020603050405020304" pitchFamily="18" charset="0"/>
              </a:rPr>
              <a:t> ta </a:t>
            </a:r>
            <a:r>
              <a:rPr lang="en-US" sz="2350" b="1" dirty="0" err="1">
                <a:solidFill>
                  <a:srgbClr val="0070C0"/>
                </a:solidFill>
                <a:latin typeface="Times New Roman" panose="02020603050405020304" pitchFamily="18" charset="0"/>
                <a:cs typeface="Times New Roman" panose="02020603050405020304" pitchFamily="18" charset="0"/>
              </a:rPr>
              <a:t>làm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ta </a:t>
            </a:r>
            <a:r>
              <a:rPr lang="en-US" sz="2350" b="1" dirty="0" err="1">
                <a:solidFill>
                  <a:srgbClr val="0070C0"/>
                </a:solidFill>
                <a:latin typeface="Times New Roman" panose="02020603050405020304" pitchFamily="18" charset="0"/>
                <a:cs typeface="Times New Roman" panose="02020603050405020304" pitchFamily="18" charset="0"/>
              </a:rPr>
              <a:t>với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đôi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sao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gọi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một</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mình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được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Huống</a:t>
            </a:r>
            <a:r>
              <a:rPr lang="en-US" sz="2350" b="1" dirty="0">
                <a:solidFill>
                  <a:srgbClr val="0070C0"/>
                </a:solidFill>
                <a:latin typeface="Times New Roman" panose="02020603050405020304" pitchFamily="18" charset="0"/>
                <a:cs typeface="Times New Roman" panose="02020603050405020304" pitchFamily="18" charset="0"/>
              </a:rPr>
              <a:t> chi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cháu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gắn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liền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với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bao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em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đồng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chí</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dưới</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kia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cháu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gian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khổ</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thế</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đấy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chứ</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cất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nó</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cháu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buồn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đến</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chết</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mất</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(7)</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Còn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đây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tâm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sự</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của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với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kĩ</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sư</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trẻ</a:t>
            </a:r>
            <a:r>
              <a:rPr lang="en-US" sz="2350" b="1" dirty="0">
                <a:solidFill>
                  <a:srgbClr val="0070C0"/>
                </a:solidFill>
                <a:latin typeface="Times New Roman" panose="02020603050405020304" pitchFamily="18" charset="0"/>
                <a:cs typeface="Times New Roman" panose="02020603050405020304" pitchFamily="18" charset="0"/>
              </a:rPr>
              <a:t>: “[…] </a:t>
            </a:r>
            <a:r>
              <a:rPr lang="en-US" sz="2350" b="1" dirty="0" err="1">
                <a:solidFill>
                  <a:srgbClr val="0070C0"/>
                </a:solidFill>
                <a:latin typeface="Times New Roman" panose="02020603050405020304" pitchFamily="18" charset="0"/>
                <a:cs typeface="Times New Roman" panose="02020603050405020304" pitchFamily="18" charset="0"/>
              </a:rPr>
              <a:t>lúc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nào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tôi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cũng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có</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người</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trò</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chuyện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Nghĩa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có</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sách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ấy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mà</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(8)</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Tuy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sống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trong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điều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kiện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thiếu</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thốn</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cả</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vật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chất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lẫn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tinh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thần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nhưng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người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niên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ấy</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vẫn</a:t>
            </a:r>
            <a:r>
              <a:rPr lang="en-US" sz="2350" b="1" dirty="0">
                <a:solidFill>
                  <a:srgbClr val="0070C0"/>
                </a:solidFill>
                <a:latin typeface="Times New Roman" panose="02020603050405020304" pitchFamily="18" charset="0"/>
                <a:cs typeface="Times New Roman" panose="02020603050405020304" pitchFamily="18" charset="0"/>
              </a:rPr>
              <a:t> ham </a:t>
            </a:r>
            <a:r>
              <a:rPr lang="en-US" sz="2350" b="1" dirty="0" err="1">
                <a:solidFill>
                  <a:srgbClr val="0070C0"/>
                </a:solidFill>
                <a:latin typeface="Times New Roman" panose="02020603050405020304" pitchFamily="18" charset="0"/>
                <a:cs typeface="Times New Roman" panose="02020603050405020304" pitchFamily="18" charset="0"/>
              </a:rPr>
              <a:t>mê</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việc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vẫn</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biết</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sắp</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xếp</a:t>
            </a:r>
            <a:r>
              <a:rPr lang="en-US" sz="2350" b="1" dirty="0">
                <a:solidFill>
                  <a:srgbClr val="0070C0"/>
                </a:solidFill>
                <a:latin typeface="Times New Roman" panose="02020603050405020304" pitchFamily="18" charset="0"/>
                <a:cs typeface="Times New Roman" panose="02020603050405020304" pitchFamily="18" charset="0"/>
              </a:rPr>
              <a:t>, lo </a:t>
            </a:r>
            <a:r>
              <a:rPr lang="en-US" sz="2350" b="1" dirty="0" err="1">
                <a:solidFill>
                  <a:srgbClr val="0070C0"/>
                </a:solidFill>
                <a:latin typeface="Times New Roman" panose="02020603050405020304" pitchFamily="18" charset="0"/>
                <a:cs typeface="Times New Roman" panose="02020603050405020304" pitchFamily="18" charset="0"/>
              </a:rPr>
              <a:t>toan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cuộc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sống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riêng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ngăn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nắp</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ổn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định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(9)</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a:solidFill>
                  <a:srgbClr val="0070C0"/>
                </a:solidFill>
                <a:latin typeface="Times New Roman" panose="02020603050405020304" pitchFamily="18" charset="0"/>
                <a:cs typeface="Times New Roman" panose="02020603050405020304" pitchFamily="18" charset="0"/>
              </a:rPr>
              <a:t>Anh </a:t>
            </a:r>
            <a:r>
              <a:rPr lang="en-US" sz="2350" b="1" dirty="0" err="1">
                <a:solidFill>
                  <a:srgbClr val="0070C0"/>
                </a:solidFill>
                <a:latin typeface="Times New Roman" panose="02020603050405020304" pitchFamily="18" charset="0"/>
                <a:cs typeface="Times New Roman" panose="02020603050405020304" pitchFamily="18" charset="0"/>
              </a:rPr>
              <a:t>nuôi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trồng</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hoa</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đọc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sách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smtClean="0">
                <a:solidFill>
                  <a:srgbClr val="C00000"/>
                </a:solidFill>
                <a:latin typeface="Times New Roman" panose="02020603050405020304" pitchFamily="18" charset="0"/>
                <a:cs typeface="Times New Roman" panose="02020603050405020304" pitchFamily="18" charset="0"/>
              </a:rPr>
              <a:t>(10)</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Thỉnh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thoảng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anh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xuống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đường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tìm</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gặp</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bác</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lái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xe</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cùng</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hành</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khách</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để</a:t>
            </a:r>
            <a:r>
              <a:rPr lang="en-US" sz="2350" b="1" dirty="0" smtClean="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trò</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chuyện</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cho</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nguôi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nỗi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nhớ</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nhà</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vợi</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bớt</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a:solidFill>
                  <a:srgbClr val="0070C0"/>
                </a:solidFill>
                <a:latin typeface="Times New Roman" panose="02020603050405020304" pitchFamily="18" charset="0"/>
                <a:cs typeface="Times New Roman" panose="02020603050405020304" pitchFamily="18" charset="0"/>
              </a:rPr>
              <a:t>cô</a:t>
            </a:r>
            <a:r>
              <a:rPr lang="en-US" sz="2350" b="1" dirty="0">
                <a:solidFill>
                  <a:srgbClr val="0070C0"/>
                </a:solidFill>
                <a:latin typeface="Times New Roman" panose="02020603050405020304" pitchFamily="18" charset="0"/>
                <a:cs typeface="Times New Roman" panose="02020603050405020304" pitchFamily="18" charset="0"/>
              </a:rPr>
              <a:t> </a:t>
            </a:r>
            <a:r>
              <a:rPr lang="en-US" sz="2350" b="1" dirty="0" err="1" smtClean="0">
                <a:solidFill>
                  <a:srgbClr val="0070C0"/>
                </a:solidFill>
                <a:latin typeface="Times New Roman" panose="02020603050405020304" pitchFamily="18" charset="0"/>
                <a:cs typeface="Times New Roman" panose="02020603050405020304" pitchFamily="18" charset="0"/>
              </a:rPr>
              <a:t>đơn</a:t>
            </a:r>
            <a:r>
              <a:rPr lang="en-US" sz="2350" b="1" dirty="0" smtClean="0">
                <a:solidFill>
                  <a:srgbClr val="0070C0"/>
                </a:solidFill>
                <a:latin typeface="Times New Roman" panose="02020603050405020304" pitchFamily="18" charset="0"/>
                <a:cs typeface="Times New Roman" panose="02020603050405020304" pitchFamily="18" charset="0"/>
              </a:rPr>
              <a:t>.</a:t>
            </a:r>
            <a:r>
              <a:rPr lang="en-US" sz="2350" b="1" dirty="0" smtClean="0">
                <a:solidFill>
                  <a:srgbClr val="C00000"/>
                </a:solidFill>
                <a:latin typeface="Times New Roman" panose="02020603050405020304" pitchFamily="18" charset="0"/>
                <a:cs typeface="Times New Roman" panose="02020603050405020304" pitchFamily="18" charset="0"/>
              </a:rPr>
              <a:t>(11)</a:t>
            </a:r>
            <a:endParaRPr lang="en-US" sz="235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3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23220"/>
            <a:ext cx="10856891"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Ngữ</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liệu</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7" name="Rectangle 6"/>
          <p:cNvSpPr/>
          <p:nvPr/>
        </p:nvSpPr>
        <p:spPr>
          <a:xfrm>
            <a:off x="26895" y="1541219"/>
            <a:ext cx="12192000" cy="5178341"/>
          </a:xfrm>
          <a:prstGeom prst="rect">
            <a:avLst/>
          </a:prstGeom>
        </p:spPr>
        <p:txBody>
          <a:bodyPr wrap="square">
            <a:spAutoFit/>
          </a:bodyPr>
          <a:lstStyle/>
          <a:p>
            <a:pPr algn="just"/>
            <a:r>
              <a:rPr lang="en-US" sz="2350" b="1" dirty="0" smtClean="0">
                <a:solidFill>
                  <a:srgbClr val="0070C0"/>
                </a:solidFill>
                <a:latin typeface="+mj-lt"/>
              </a:rPr>
              <a:t>        </a:t>
            </a:r>
            <a:r>
              <a:rPr lang="vi-VN" sz="2350" b="1" dirty="0" smtClean="0">
                <a:solidFill>
                  <a:srgbClr val="0070C0"/>
                </a:solidFill>
                <a:latin typeface="+mj-lt"/>
              </a:rPr>
              <a:t>Sống</a:t>
            </a:r>
            <a:r>
              <a:rPr lang="en-US" sz="2350" b="1" dirty="0" smtClean="0">
                <a:solidFill>
                  <a:srgbClr val="0070C0"/>
                </a:solidFill>
                <a:latin typeface="+mj-lt"/>
              </a:rPr>
              <a:t> </a:t>
            </a:r>
            <a:r>
              <a:rPr lang="vi-VN" sz="2350" b="1" dirty="0" smtClean="0">
                <a:solidFill>
                  <a:srgbClr val="0070C0"/>
                </a:solidFill>
                <a:latin typeface="+mj-lt"/>
              </a:rPr>
              <a:t>trong </a:t>
            </a:r>
            <a:r>
              <a:rPr lang="vi-VN" sz="2350" b="1" dirty="0">
                <a:solidFill>
                  <a:srgbClr val="0070C0"/>
                </a:solidFill>
                <a:latin typeface="+mj-lt"/>
              </a:rPr>
              <a:t>hoàn cảnh như thế, sẽ có người dần thu mình lại trong nỗi cô </a:t>
            </a:r>
            <a:r>
              <a:rPr lang="vi-VN" sz="2350" b="1" dirty="0" smtClean="0">
                <a:solidFill>
                  <a:srgbClr val="0070C0"/>
                </a:solidFill>
                <a:latin typeface="+mj-lt"/>
              </a:rPr>
              <a:t>đơn</a:t>
            </a:r>
            <a:r>
              <a:rPr lang="en-US" sz="2350" b="1" dirty="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(1).</a:t>
            </a:r>
            <a:r>
              <a:rPr lang="en-US" sz="2350" b="1" dirty="0" smtClean="0">
                <a:solidFill>
                  <a:schemeClr val="bg1"/>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Nhưng</a:t>
            </a:r>
            <a:r>
              <a:rPr lang="en-US" sz="2400" b="1" dirty="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anh thanh niên này thật đáng yêu ở nỗi “thèm người”, lòng hiếu khách đến nồng</a:t>
            </a:r>
            <a:r>
              <a:rPr lang="en-US" sz="2400" b="1" dirty="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nhiệt, ở sự quan tâm đến người khác một cách chu đáo</a:t>
            </a:r>
            <a:r>
              <a:rPr lang="en-US" sz="2400" b="1" dirty="0">
                <a:solidFill>
                  <a:srgbClr val="0070C0"/>
                </a:solidFill>
              </a:rPr>
              <a:t> </a:t>
            </a:r>
            <a:r>
              <a:rPr lang="en-US" sz="2400" b="1" dirty="0">
                <a:solidFill>
                  <a:srgbClr val="C00000"/>
                </a:solidFill>
                <a:latin typeface="Times New Roman" panose="02020603050405020304" pitchFamily="18" charset="0"/>
                <a:cs typeface="Times New Roman" panose="02020603050405020304" pitchFamily="18" charset="0"/>
              </a:rPr>
              <a:t>(2) </a:t>
            </a:r>
            <a:r>
              <a:rPr lang="vi-VN" sz="2350" b="1" dirty="0" smtClean="0">
                <a:solidFill>
                  <a:srgbClr val="0070C0"/>
                </a:solidFill>
                <a:latin typeface="+mj-lt"/>
              </a:rPr>
              <a:t>Ngay </a:t>
            </a:r>
            <a:r>
              <a:rPr lang="vi-VN" sz="2350" b="1" dirty="0">
                <a:solidFill>
                  <a:srgbClr val="0070C0"/>
                </a:solidFill>
                <a:latin typeface="+mj-lt"/>
              </a:rPr>
              <a:t>từ những phút gặp </a:t>
            </a:r>
            <a:r>
              <a:rPr lang="vi-VN" sz="2350" b="1" dirty="0" smtClean="0">
                <a:solidFill>
                  <a:srgbClr val="0070C0"/>
                </a:solidFill>
                <a:latin typeface="+mj-lt"/>
              </a:rPr>
              <a:t>gỡ</a:t>
            </a:r>
            <a:r>
              <a:rPr lang="en-US" sz="2350" b="1" dirty="0" smtClean="0">
                <a:solidFill>
                  <a:srgbClr val="0070C0"/>
                </a:solidFill>
                <a:latin typeface="+mj-lt"/>
              </a:rPr>
              <a:t> </a:t>
            </a:r>
            <a:r>
              <a:rPr lang="vi-VN" sz="2350" b="1" dirty="0" smtClean="0">
                <a:solidFill>
                  <a:srgbClr val="0070C0"/>
                </a:solidFill>
                <a:latin typeface="+mj-lt"/>
              </a:rPr>
              <a:t>ban </a:t>
            </a:r>
            <a:r>
              <a:rPr lang="vi-VN" sz="2350" b="1" dirty="0">
                <a:solidFill>
                  <a:srgbClr val="0070C0"/>
                </a:solidFill>
                <a:latin typeface="+mj-lt"/>
              </a:rPr>
              <a:t>đầu, lòng mến khách, nhiệt tình của anh đã gây được thiện cảm tự nhiên </a:t>
            </a:r>
            <a:r>
              <a:rPr lang="vi-VN" sz="2350" b="1" dirty="0" smtClean="0">
                <a:solidFill>
                  <a:srgbClr val="0070C0"/>
                </a:solidFill>
                <a:latin typeface="+mj-lt"/>
              </a:rPr>
              <a:t>đối</a:t>
            </a:r>
            <a:r>
              <a:rPr lang="en-US" sz="2350" b="1" dirty="0" smtClean="0">
                <a:solidFill>
                  <a:srgbClr val="0070C0"/>
                </a:solidFill>
                <a:latin typeface="+mj-lt"/>
              </a:rPr>
              <a:t> </a:t>
            </a:r>
            <a:r>
              <a:rPr lang="vi-VN" sz="2350" b="1" dirty="0" smtClean="0">
                <a:solidFill>
                  <a:srgbClr val="0070C0"/>
                </a:solidFill>
                <a:latin typeface="+mj-lt"/>
              </a:rPr>
              <a:t>với </a:t>
            </a:r>
            <a:r>
              <a:rPr lang="vi-VN" sz="2350" b="1" dirty="0">
                <a:solidFill>
                  <a:srgbClr val="0070C0"/>
                </a:solidFill>
                <a:latin typeface="+mj-lt"/>
              </a:rPr>
              <a:t>người hoạ sĩ già, cô kĩ sư </a:t>
            </a:r>
            <a:r>
              <a:rPr lang="vi-VN" sz="2350" b="1" dirty="0" smtClean="0">
                <a:solidFill>
                  <a:srgbClr val="0070C0"/>
                </a:solidFill>
                <a:latin typeface="+mj-lt"/>
              </a:rPr>
              <a:t>trẻ</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(3)</a:t>
            </a:r>
            <a:r>
              <a:rPr lang="vi-VN" sz="2350" b="1" dirty="0" smtClean="0">
                <a:solidFill>
                  <a:srgbClr val="0070C0"/>
                </a:solidFill>
                <a:latin typeface="+mj-lt"/>
              </a:rPr>
              <a:t>. </a:t>
            </a:r>
            <a:r>
              <a:rPr lang="vi-VN" sz="2350" b="1" dirty="0">
                <a:solidFill>
                  <a:srgbClr val="0070C0"/>
                </a:solidFill>
                <a:latin typeface="+mj-lt"/>
              </a:rPr>
              <a:t>Niềm vui được đón khách dào dạt trong </a:t>
            </a:r>
            <a:r>
              <a:rPr lang="vi-VN" sz="2350" b="1" dirty="0" smtClean="0">
                <a:solidFill>
                  <a:srgbClr val="0070C0"/>
                </a:solidFill>
                <a:latin typeface="+mj-lt"/>
              </a:rPr>
              <a:t>long</a:t>
            </a:r>
            <a:r>
              <a:rPr lang="en-US" sz="2350" b="1" dirty="0" smtClean="0">
                <a:solidFill>
                  <a:srgbClr val="0070C0"/>
                </a:solidFill>
                <a:latin typeface="+mj-lt"/>
              </a:rPr>
              <a:t> </a:t>
            </a:r>
            <a:r>
              <a:rPr lang="vi-VN" sz="2350" b="1" dirty="0" smtClean="0">
                <a:solidFill>
                  <a:srgbClr val="0070C0"/>
                </a:solidFill>
                <a:latin typeface="+mj-lt"/>
              </a:rPr>
              <a:t>anh</a:t>
            </a:r>
            <a:r>
              <a:rPr lang="vi-VN" sz="2350" b="1" dirty="0">
                <a:solidFill>
                  <a:srgbClr val="0070C0"/>
                </a:solidFill>
                <a:latin typeface="+mj-lt"/>
              </a:rPr>
              <a:t>, toát lên trên nét mặt, qua từng cử </a:t>
            </a:r>
            <a:r>
              <a:rPr lang="vi-VN" sz="2350" b="1" dirty="0" smtClean="0">
                <a:solidFill>
                  <a:srgbClr val="0070C0"/>
                </a:solidFill>
                <a:latin typeface="+mj-lt"/>
              </a:rPr>
              <a:t>chỉ</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(4)</a:t>
            </a:r>
            <a:r>
              <a:rPr lang="vi-VN" sz="2350" b="1" dirty="0" smtClean="0">
                <a:solidFill>
                  <a:srgbClr val="0070C0"/>
                </a:solidFill>
                <a:latin typeface="+mj-lt"/>
              </a:rPr>
              <a:t>. </a:t>
            </a:r>
            <a:r>
              <a:rPr lang="vi-VN" sz="2350" b="1" dirty="0">
                <a:solidFill>
                  <a:srgbClr val="0070C0"/>
                </a:solidFill>
                <a:latin typeface="+mj-lt"/>
              </a:rPr>
              <a:t>Anh biếu bác lái xe củ tam thất </a:t>
            </a:r>
            <a:r>
              <a:rPr lang="vi-VN" sz="2350" b="1" dirty="0" smtClean="0">
                <a:solidFill>
                  <a:srgbClr val="0070C0"/>
                </a:solidFill>
                <a:latin typeface="+mj-lt"/>
              </a:rPr>
              <a:t>để</a:t>
            </a:r>
            <a:r>
              <a:rPr lang="en-US" sz="2350" b="1" dirty="0" smtClean="0">
                <a:solidFill>
                  <a:srgbClr val="0070C0"/>
                </a:solidFill>
                <a:latin typeface="+mj-lt"/>
              </a:rPr>
              <a:t> </a:t>
            </a:r>
            <a:r>
              <a:rPr lang="vi-VN" sz="2350" b="1" dirty="0" smtClean="0">
                <a:solidFill>
                  <a:srgbClr val="0070C0"/>
                </a:solidFill>
                <a:latin typeface="+mj-lt"/>
              </a:rPr>
              <a:t>mang </a:t>
            </a:r>
            <a:r>
              <a:rPr lang="vi-VN" sz="2350" b="1" dirty="0">
                <a:solidFill>
                  <a:srgbClr val="0070C0"/>
                </a:solidFill>
                <a:latin typeface="+mj-lt"/>
              </a:rPr>
              <a:t>về cho vợ bác mới ốm </a:t>
            </a:r>
            <a:r>
              <a:rPr lang="vi-VN" sz="2350" b="1" dirty="0" smtClean="0">
                <a:solidFill>
                  <a:srgbClr val="0070C0"/>
                </a:solidFill>
                <a:latin typeface="+mj-lt"/>
              </a:rPr>
              <a:t>dậy</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(5)</a:t>
            </a:r>
            <a:r>
              <a:rPr lang="vi-VN" sz="2350" b="1" dirty="0" smtClean="0">
                <a:solidFill>
                  <a:srgbClr val="0070C0"/>
                </a:solidFill>
                <a:latin typeface="+mj-lt"/>
              </a:rPr>
              <a:t>. </a:t>
            </a:r>
            <a:r>
              <a:rPr lang="vi-VN" sz="2350" b="1" dirty="0">
                <a:solidFill>
                  <a:srgbClr val="0070C0"/>
                </a:solidFill>
                <a:latin typeface="+mj-lt"/>
              </a:rPr>
              <a:t>Anh mừng quýnh đón quyển sách bác mua </a:t>
            </a:r>
            <a:r>
              <a:rPr lang="vi-VN" sz="2350" b="1" dirty="0" smtClean="0">
                <a:solidFill>
                  <a:srgbClr val="0070C0"/>
                </a:solidFill>
                <a:latin typeface="+mj-lt"/>
              </a:rPr>
              <a:t>hộ</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(6)</a:t>
            </a:r>
            <a:r>
              <a:rPr lang="vi-VN" sz="2350" b="1" dirty="0" smtClean="0">
                <a:solidFill>
                  <a:srgbClr val="0070C0"/>
                </a:solidFill>
                <a:latin typeface="+mj-lt"/>
              </a:rPr>
              <a:t>. </a:t>
            </a:r>
            <a:r>
              <a:rPr lang="vi-VN" sz="2350" b="1" dirty="0">
                <a:solidFill>
                  <a:srgbClr val="0070C0"/>
                </a:solidFill>
                <a:latin typeface="+mj-lt"/>
              </a:rPr>
              <a:t>Anh </a:t>
            </a:r>
            <a:r>
              <a:rPr lang="vi-VN" sz="2350" b="1" dirty="0" smtClean="0">
                <a:solidFill>
                  <a:srgbClr val="0070C0"/>
                </a:solidFill>
                <a:latin typeface="+mj-lt"/>
              </a:rPr>
              <a:t>hồ</a:t>
            </a:r>
            <a:r>
              <a:rPr lang="en-US" sz="2350" b="1" dirty="0" smtClean="0">
                <a:solidFill>
                  <a:srgbClr val="0070C0"/>
                </a:solidFill>
                <a:latin typeface="+mj-lt"/>
              </a:rPr>
              <a:t> </a:t>
            </a:r>
            <a:r>
              <a:rPr lang="vi-VN" sz="2350" b="1" dirty="0" smtClean="0">
                <a:solidFill>
                  <a:srgbClr val="0070C0"/>
                </a:solidFill>
                <a:latin typeface="+mj-lt"/>
              </a:rPr>
              <a:t>hởi </a:t>
            </a:r>
            <a:r>
              <a:rPr lang="vi-VN" sz="2350" b="1" dirty="0">
                <a:solidFill>
                  <a:srgbClr val="0070C0"/>
                </a:solidFill>
                <a:latin typeface="+mj-lt"/>
              </a:rPr>
              <a:t>đón mọi người lên thăm “nhà” mình và hồn nhiên kể về công việc, cuộc </a:t>
            </a:r>
            <a:r>
              <a:rPr lang="vi-VN" sz="2350" b="1" dirty="0" smtClean="0">
                <a:solidFill>
                  <a:srgbClr val="0070C0"/>
                </a:solidFill>
                <a:latin typeface="+mj-lt"/>
              </a:rPr>
              <a:t>sống</a:t>
            </a:r>
            <a:r>
              <a:rPr lang="en-US" sz="2350" b="1" dirty="0" smtClean="0">
                <a:solidFill>
                  <a:srgbClr val="0070C0"/>
                </a:solidFill>
                <a:latin typeface="+mj-lt"/>
              </a:rPr>
              <a:t> </a:t>
            </a:r>
            <a:r>
              <a:rPr lang="vi-VN" sz="2350" b="1" dirty="0" smtClean="0">
                <a:solidFill>
                  <a:srgbClr val="0070C0"/>
                </a:solidFill>
                <a:latin typeface="+mj-lt"/>
              </a:rPr>
              <a:t>của </a:t>
            </a:r>
            <a:r>
              <a:rPr lang="vi-VN" sz="2350" b="1" dirty="0">
                <a:solidFill>
                  <a:srgbClr val="0070C0"/>
                </a:solidFill>
                <a:latin typeface="+mj-lt"/>
              </a:rPr>
              <a:t>mình, của bạn bè nơi Sa Pa lặng </a:t>
            </a:r>
            <a:r>
              <a:rPr lang="vi-VN" sz="2350" b="1" dirty="0" smtClean="0">
                <a:solidFill>
                  <a:srgbClr val="0070C0"/>
                </a:solidFill>
                <a:latin typeface="+mj-lt"/>
              </a:rPr>
              <a:t>lẽ</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(7)</a:t>
            </a:r>
            <a:r>
              <a:rPr lang="vi-VN" sz="2350" b="1" dirty="0" smtClean="0">
                <a:solidFill>
                  <a:srgbClr val="0070C0"/>
                </a:solidFill>
                <a:latin typeface="+mj-lt"/>
              </a:rPr>
              <a:t>.</a:t>
            </a:r>
            <a:r>
              <a:rPr lang="en-US" sz="2350" b="1" dirty="0" smtClean="0">
                <a:solidFill>
                  <a:srgbClr val="0070C0"/>
                </a:solidFill>
                <a:latin typeface="+mj-lt"/>
              </a:rPr>
              <a:t> </a:t>
            </a:r>
            <a:r>
              <a:rPr lang="vi-VN" sz="2350" b="1" dirty="0" smtClean="0">
                <a:solidFill>
                  <a:srgbClr val="0070C0"/>
                </a:solidFill>
                <a:latin typeface="+mj-lt"/>
              </a:rPr>
              <a:t>Chúng </a:t>
            </a:r>
            <a:r>
              <a:rPr lang="vi-VN" sz="2350" b="1" dirty="0">
                <a:solidFill>
                  <a:srgbClr val="0070C0"/>
                </a:solidFill>
                <a:latin typeface="+mj-lt"/>
              </a:rPr>
              <a:t>ta khó có thể quên việc làm </a:t>
            </a:r>
            <a:r>
              <a:rPr lang="vi-VN" sz="2350" b="1" dirty="0" smtClean="0">
                <a:solidFill>
                  <a:srgbClr val="0070C0"/>
                </a:solidFill>
                <a:latin typeface="+mj-lt"/>
              </a:rPr>
              <a:t>đầu</a:t>
            </a:r>
            <a:r>
              <a:rPr lang="en-US" sz="2350" b="1" dirty="0" smtClean="0">
                <a:solidFill>
                  <a:srgbClr val="0070C0"/>
                </a:solidFill>
                <a:latin typeface="+mj-lt"/>
              </a:rPr>
              <a:t> </a:t>
            </a:r>
            <a:r>
              <a:rPr lang="vi-VN" sz="2350" b="1" dirty="0" smtClean="0">
                <a:solidFill>
                  <a:srgbClr val="0070C0"/>
                </a:solidFill>
                <a:latin typeface="+mj-lt"/>
              </a:rPr>
              <a:t>tiên </a:t>
            </a:r>
            <a:r>
              <a:rPr lang="vi-VN" sz="2350" b="1" dirty="0">
                <a:solidFill>
                  <a:srgbClr val="0070C0"/>
                </a:solidFill>
                <a:latin typeface="+mj-lt"/>
              </a:rPr>
              <a:t>của anh thanh niên khi có khách lên thăm nơi ở của mình: hái một bó </a:t>
            </a:r>
            <a:r>
              <a:rPr lang="vi-VN" sz="2350" b="1" dirty="0" smtClean="0">
                <a:solidFill>
                  <a:srgbClr val="0070C0"/>
                </a:solidFill>
                <a:latin typeface="+mj-lt"/>
              </a:rPr>
              <a:t>hoa</a:t>
            </a:r>
            <a:r>
              <a:rPr lang="en-US" sz="2350" b="1" dirty="0" smtClean="0">
                <a:solidFill>
                  <a:srgbClr val="0070C0"/>
                </a:solidFill>
                <a:latin typeface="+mj-lt"/>
              </a:rPr>
              <a:t> </a:t>
            </a:r>
            <a:r>
              <a:rPr lang="vi-VN" sz="2350" b="1" dirty="0" smtClean="0">
                <a:solidFill>
                  <a:srgbClr val="0070C0"/>
                </a:solidFill>
                <a:latin typeface="+mj-lt"/>
              </a:rPr>
              <a:t>rực </a:t>
            </a:r>
            <a:r>
              <a:rPr lang="vi-VN" sz="2350" b="1" dirty="0">
                <a:solidFill>
                  <a:srgbClr val="0070C0"/>
                </a:solidFill>
                <a:latin typeface="+mj-lt"/>
              </a:rPr>
              <a:t>rỡ sắc màu tặng người con gái chưa hề quen </a:t>
            </a:r>
            <a:r>
              <a:rPr lang="vi-VN" sz="2350" b="1" dirty="0" smtClean="0">
                <a:solidFill>
                  <a:srgbClr val="0070C0"/>
                </a:solidFill>
                <a:latin typeface="+mj-lt"/>
              </a:rPr>
              <a:t>biết</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(8)</a:t>
            </a:r>
            <a:r>
              <a:rPr lang="vi-VN" sz="2350" b="1" dirty="0" smtClean="0">
                <a:solidFill>
                  <a:srgbClr val="0070C0"/>
                </a:solidFill>
                <a:latin typeface="+mj-lt"/>
              </a:rPr>
              <a:t>. </a:t>
            </a:r>
            <a:r>
              <a:rPr lang="vi-VN" sz="2350" b="1" dirty="0">
                <a:solidFill>
                  <a:srgbClr val="0070C0"/>
                </a:solidFill>
                <a:latin typeface="+mj-lt"/>
              </a:rPr>
              <a:t>“Anh con trai, rất </a:t>
            </a:r>
            <a:r>
              <a:rPr lang="vi-VN" sz="2350" b="1" dirty="0" smtClean="0">
                <a:solidFill>
                  <a:srgbClr val="0070C0"/>
                </a:solidFill>
                <a:latin typeface="+mj-lt"/>
              </a:rPr>
              <a:t>tự</a:t>
            </a:r>
            <a:r>
              <a:rPr lang="en-US" sz="2350" b="1" dirty="0" smtClean="0">
                <a:solidFill>
                  <a:srgbClr val="0070C0"/>
                </a:solidFill>
                <a:latin typeface="+mj-lt"/>
              </a:rPr>
              <a:t> </a:t>
            </a:r>
            <a:r>
              <a:rPr lang="vi-VN" sz="2350" b="1" dirty="0" smtClean="0">
                <a:solidFill>
                  <a:srgbClr val="0070C0"/>
                </a:solidFill>
                <a:latin typeface="+mj-lt"/>
              </a:rPr>
              <a:t>nhiên</a:t>
            </a:r>
            <a:r>
              <a:rPr lang="vi-VN" sz="2350" b="1" dirty="0">
                <a:solidFill>
                  <a:srgbClr val="0070C0"/>
                </a:solidFill>
                <a:latin typeface="+mj-lt"/>
              </a:rPr>
              <a:t>, như với một người bạn đã quen thân, trao bó hoa đã cắt cho người </a:t>
            </a:r>
            <a:r>
              <a:rPr lang="vi-VN" sz="2350" b="1" dirty="0" smtClean="0">
                <a:solidFill>
                  <a:srgbClr val="0070C0"/>
                </a:solidFill>
                <a:latin typeface="+mj-lt"/>
              </a:rPr>
              <a:t>con</a:t>
            </a:r>
            <a:r>
              <a:rPr lang="en-US" sz="2350" b="1" dirty="0" smtClean="0">
                <a:solidFill>
                  <a:srgbClr val="0070C0"/>
                </a:solidFill>
                <a:latin typeface="+mj-lt"/>
              </a:rPr>
              <a:t> </a:t>
            </a:r>
            <a:r>
              <a:rPr lang="vi-VN" sz="2350" b="1" dirty="0" smtClean="0">
                <a:solidFill>
                  <a:srgbClr val="0070C0"/>
                </a:solidFill>
                <a:latin typeface="+mj-lt"/>
              </a:rPr>
              <a:t>gái</a:t>
            </a:r>
            <a:r>
              <a:rPr lang="vi-VN" sz="2350" b="1" dirty="0">
                <a:solidFill>
                  <a:srgbClr val="0070C0"/>
                </a:solidFill>
                <a:latin typeface="+mj-lt"/>
              </a:rPr>
              <a:t>, và cũng rất tự nhiên, cô đỡ lấy</a:t>
            </a:r>
            <a:r>
              <a:rPr lang="vi-VN" sz="2350" b="1" dirty="0" smtClean="0">
                <a:solidFill>
                  <a:srgbClr val="0070C0"/>
                </a:solidFill>
                <a:latin typeface="+mj-lt"/>
              </a:rPr>
              <a:t>”</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(9)</a:t>
            </a:r>
            <a:r>
              <a:rPr lang="vi-VN" sz="2350" b="1" dirty="0" smtClean="0">
                <a:solidFill>
                  <a:srgbClr val="0070C0"/>
                </a:solidFill>
                <a:latin typeface="+mj-lt"/>
              </a:rPr>
              <a:t>. </a:t>
            </a:r>
            <a:r>
              <a:rPr lang="vi-VN" sz="2350" b="1" dirty="0">
                <a:solidFill>
                  <a:srgbClr val="0070C0"/>
                </a:solidFill>
                <a:latin typeface="+mj-lt"/>
              </a:rPr>
              <a:t>Củ tam thất gửi vợ bác lái xe, </a:t>
            </a:r>
            <a:r>
              <a:rPr lang="vi-VN" sz="2350" b="1" dirty="0" smtClean="0">
                <a:solidFill>
                  <a:srgbClr val="0070C0"/>
                </a:solidFill>
                <a:latin typeface="+mj-lt"/>
              </a:rPr>
              <a:t>làn</a:t>
            </a:r>
            <a:r>
              <a:rPr lang="en-US" sz="2350" b="1" dirty="0" smtClean="0">
                <a:solidFill>
                  <a:srgbClr val="0070C0"/>
                </a:solidFill>
                <a:latin typeface="+mj-lt"/>
              </a:rPr>
              <a:t> </a:t>
            </a:r>
            <a:r>
              <a:rPr lang="vi-VN" sz="2350" b="1" dirty="0" smtClean="0">
                <a:solidFill>
                  <a:srgbClr val="0070C0"/>
                </a:solidFill>
                <a:latin typeface="+mj-lt"/>
              </a:rPr>
              <a:t>trứng</a:t>
            </a:r>
            <a:r>
              <a:rPr lang="vi-VN" sz="2350" b="1" dirty="0">
                <a:solidFill>
                  <a:srgbClr val="0070C0"/>
                </a:solidFill>
                <a:latin typeface="+mj-lt"/>
              </a:rPr>
              <a:t>, bó hoa tiễn người hoạ sĩ già, cô gái trẻ tiếp tục cuộc hành trình, đó </a:t>
            </a:r>
            <a:r>
              <a:rPr lang="vi-VN" sz="2350" b="1" dirty="0" smtClean="0">
                <a:solidFill>
                  <a:srgbClr val="0070C0"/>
                </a:solidFill>
                <a:latin typeface="+mj-lt"/>
              </a:rPr>
              <a:t>là</a:t>
            </a:r>
            <a:r>
              <a:rPr lang="en-US" sz="2350" b="1" dirty="0" smtClean="0">
                <a:solidFill>
                  <a:srgbClr val="0070C0"/>
                </a:solidFill>
                <a:latin typeface="+mj-lt"/>
              </a:rPr>
              <a:t> </a:t>
            </a:r>
            <a:r>
              <a:rPr lang="vi-VN" sz="2350" b="1" dirty="0" smtClean="0">
                <a:solidFill>
                  <a:srgbClr val="0070C0"/>
                </a:solidFill>
                <a:latin typeface="+mj-lt"/>
              </a:rPr>
              <a:t>những </a:t>
            </a:r>
            <a:r>
              <a:rPr lang="vi-VN" sz="2350" b="1" dirty="0">
                <a:solidFill>
                  <a:srgbClr val="0070C0"/>
                </a:solidFill>
                <a:latin typeface="+mj-lt"/>
              </a:rPr>
              <a:t>kỉ niệm của một tấm lòng sốt sắng, tận tình đáng </a:t>
            </a:r>
            <a:r>
              <a:rPr lang="vi-VN" sz="2350" b="1" dirty="0" smtClean="0">
                <a:solidFill>
                  <a:srgbClr val="0070C0"/>
                </a:solidFill>
                <a:latin typeface="+mj-lt"/>
              </a:rPr>
              <a:t>quý</a:t>
            </a:r>
            <a:r>
              <a:rPr lang="en-US" sz="2350" b="1" dirty="0" smtClean="0">
                <a:solidFill>
                  <a:srgbClr val="0070C0"/>
                </a:solidFill>
                <a:latin typeface="+mj-lt"/>
              </a:rPr>
              <a:t> </a:t>
            </a:r>
            <a:r>
              <a:rPr lang="en-US" sz="2350" b="1" dirty="0" smtClean="0">
                <a:solidFill>
                  <a:srgbClr val="C00000"/>
                </a:solidFill>
                <a:latin typeface="Times New Roman" panose="02020603050405020304" pitchFamily="18" charset="0"/>
                <a:cs typeface="Times New Roman" panose="02020603050405020304" pitchFamily="18" charset="0"/>
              </a:rPr>
              <a:t>(10)</a:t>
            </a:r>
            <a:r>
              <a:rPr lang="vi-VN" sz="2350" b="1" dirty="0" smtClean="0">
                <a:solidFill>
                  <a:srgbClr val="0070C0"/>
                </a:solidFill>
                <a:latin typeface="+mj-lt"/>
              </a:rPr>
              <a:t>.</a:t>
            </a:r>
            <a:endParaRPr lang="vi-VN" sz="2350" b="1" dirty="0">
              <a:solidFill>
                <a:srgbClr val="0070C0"/>
              </a:solidFill>
              <a:latin typeface="+mj-lt"/>
            </a:endParaRPr>
          </a:p>
        </p:txBody>
      </p:sp>
    </p:spTree>
    <p:extLst>
      <p:ext uri="{BB962C8B-B14F-4D97-AF65-F5344CB8AC3E}">
        <p14:creationId xmlns:p14="http://schemas.microsoft.com/office/powerpoint/2010/main" val="50191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523220"/>
          </a:xfrm>
          <a:prstGeom prst="rect">
            <a:avLst/>
          </a:prstGeom>
          <a:solidFill>
            <a:schemeClr val="accent1">
              <a:lumMod val="20000"/>
              <a:lumOff val="80000"/>
            </a:schemeClr>
          </a:solidFill>
        </p:spPr>
        <p:txBody>
          <a:bodyPr wrap="square" rtlCol="0">
            <a:spAutoFit/>
          </a:bodyPr>
          <a:lstStyle/>
          <a:p>
            <a:pPr algn="ct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 LUẬN VỀ TÁC PHẨM TRUYỆN </a:t>
            </a:r>
            <a:r>
              <a:rPr lang="en-US"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 </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 </a:t>
            </a:r>
            <a:r>
              <a:rPr lang="en-US"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endPar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1" y="523220"/>
            <a:ext cx="10573555"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Ngữ</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liệu</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6" name="Rectangle 5"/>
          <p:cNvSpPr/>
          <p:nvPr/>
        </p:nvSpPr>
        <p:spPr>
          <a:xfrm>
            <a:off x="244699" y="1375255"/>
            <a:ext cx="11681139" cy="5262979"/>
          </a:xfrm>
          <a:prstGeom prst="rect">
            <a:avLst/>
          </a:prstGeom>
        </p:spPr>
        <p:txBody>
          <a:bodyPr wrap="square">
            <a:spAutoFit/>
          </a:bodyPr>
          <a:lstStyle/>
          <a:p>
            <a:pPr algn="just"/>
            <a:r>
              <a:rPr lang="en-US" sz="2800" b="1" dirty="0" smtClean="0">
                <a:solidFill>
                  <a:srgbClr val="0070C0"/>
                </a:solidFill>
                <a:latin typeface="+mj-lt"/>
              </a:rPr>
              <a:t>      </a:t>
            </a:r>
            <a:r>
              <a:rPr lang="vi-VN" sz="2800" b="1" dirty="0" smtClean="0">
                <a:solidFill>
                  <a:srgbClr val="0070C0"/>
                </a:solidFill>
                <a:latin typeface="+mj-lt"/>
              </a:rPr>
              <a:t>Công</a:t>
            </a:r>
            <a:r>
              <a:rPr lang="en-US" sz="2800" b="1" dirty="0" smtClean="0">
                <a:solidFill>
                  <a:srgbClr val="0070C0"/>
                </a:solidFill>
                <a:latin typeface="+mj-lt"/>
              </a:rPr>
              <a:t> </a:t>
            </a:r>
            <a:r>
              <a:rPr lang="vi-VN" sz="2800" b="1" dirty="0">
                <a:solidFill>
                  <a:srgbClr val="0070C0"/>
                </a:solidFill>
                <a:latin typeface="+mj-lt"/>
              </a:rPr>
              <a:t>việc vất vả, có những đóng góp quan trọng cho đất nước như thế nhưng người</a:t>
            </a:r>
            <a:r>
              <a:rPr lang="en-US" sz="2800" b="1" dirty="0">
                <a:solidFill>
                  <a:srgbClr val="0070C0"/>
                </a:solidFill>
                <a:latin typeface="+mj-lt"/>
              </a:rPr>
              <a:t> </a:t>
            </a:r>
            <a:r>
              <a:rPr lang="vi-VN" sz="2800" b="1" dirty="0">
                <a:solidFill>
                  <a:srgbClr val="0070C0"/>
                </a:solidFill>
                <a:latin typeface="+mj-lt"/>
              </a:rPr>
              <a:t>thanh niên hiếu khách và sôi nổi ấy lại rất khiêm tốn</a:t>
            </a:r>
            <a:r>
              <a:rPr lang="en-US" sz="2800" b="1" dirty="0">
                <a:solidFill>
                  <a:srgbClr val="0070C0"/>
                </a:solidFill>
                <a:latin typeface="+mj-lt"/>
              </a:rPr>
              <a:t> </a:t>
            </a:r>
            <a:r>
              <a:rPr lang="en-US" sz="2800" b="1" dirty="0">
                <a:solidFill>
                  <a:srgbClr val="C00000"/>
                </a:solidFill>
                <a:latin typeface="Times New Roman" panose="02020603050405020304" pitchFamily="18" charset="0"/>
                <a:cs typeface="Times New Roman" panose="02020603050405020304" pitchFamily="18" charset="0"/>
              </a:rPr>
              <a:t>(1)</a:t>
            </a:r>
            <a:r>
              <a:rPr lang="vi-VN" sz="2800" b="1" dirty="0" smtClean="0">
                <a:solidFill>
                  <a:srgbClr val="0070C0"/>
                </a:solidFill>
                <a:latin typeface="Times New Roman" panose="02020603050405020304" pitchFamily="18" charset="0"/>
                <a:cs typeface="Times New Roman" panose="02020603050405020304" pitchFamily="18" charset="0"/>
              </a:rPr>
              <a:t>.</a:t>
            </a:r>
            <a:r>
              <a:rPr lang="en-US" sz="2800" b="1" dirty="0">
                <a:solidFill>
                  <a:srgbClr val="0070C0"/>
                </a:solidFill>
                <a:latin typeface="+mj-lt"/>
              </a:rPr>
              <a:t> </a:t>
            </a:r>
            <a:r>
              <a:rPr lang="vi-VN" sz="2800" b="1" dirty="0" smtClean="0">
                <a:solidFill>
                  <a:srgbClr val="0070C0"/>
                </a:solidFill>
                <a:latin typeface="+mj-lt"/>
              </a:rPr>
              <a:t>Anh </a:t>
            </a:r>
            <a:r>
              <a:rPr lang="vi-VN" sz="2800" b="1" dirty="0">
                <a:solidFill>
                  <a:srgbClr val="0070C0"/>
                </a:solidFill>
                <a:latin typeface="+mj-lt"/>
              </a:rPr>
              <a:t>cảm thấy đóng </a:t>
            </a:r>
            <a:r>
              <a:rPr lang="vi-VN" sz="2800" b="1" dirty="0" smtClean="0">
                <a:solidFill>
                  <a:srgbClr val="0070C0"/>
                </a:solidFill>
                <a:latin typeface="+mj-lt"/>
              </a:rPr>
              <a:t>góp</a:t>
            </a:r>
            <a:r>
              <a:rPr lang="en-US" sz="2800" b="1" dirty="0" smtClean="0">
                <a:solidFill>
                  <a:srgbClr val="0070C0"/>
                </a:solidFill>
                <a:latin typeface="+mj-lt"/>
              </a:rPr>
              <a:t> </a:t>
            </a:r>
            <a:r>
              <a:rPr lang="vi-VN" sz="2800" b="1" dirty="0" smtClean="0">
                <a:solidFill>
                  <a:srgbClr val="0070C0"/>
                </a:solidFill>
                <a:latin typeface="+mj-lt"/>
              </a:rPr>
              <a:t>của </a:t>
            </a:r>
            <a:r>
              <a:rPr lang="vi-VN" sz="2800" b="1" dirty="0">
                <a:solidFill>
                  <a:srgbClr val="0070C0"/>
                </a:solidFill>
                <a:latin typeface="+mj-lt"/>
              </a:rPr>
              <a:t>mình bình thường, nhỏ bé so với bao người </a:t>
            </a:r>
            <a:r>
              <a:rPr lang="vi-VN" sz="2800" b="1" dirty="0" smtClean="0">
                <a:solidFill>
                  <a:srgbClr val="0070C0"/>
                </a:solidFill>
                <a:latin typeface="+mj-lt"/>
              </a:rPr>
              <a:t>khác</a:t>
            </a:r>
            <a:r>
              <a:rPr lang="en-US" sz="2800" b="1" dirty="0" smtClean="0">
                <a:solidFill>
                  <a:srgbClr val="0070C0"/>
                </a:solidFill>
                <a:latin typeface="+mj-lt"/>
              </a:rPr>
              <a:t> </a:t>
            </a:r>
            <a:r>
              <a:rPr lang="en-US" sz="2800" b="1" dirty="0" smtClean="0">
                <a:solidFill>
                  <a:srgbClr val="C00000"/>
                </a:solidFill>
                <a:latin typeface="Times New Roman" panose="02020603050405020304" pitchFamily="18" charset="0"/>
                <a:cs typeface="Times New Roman" panose="02020603050405020304" pitchFamily="18" charset="0"/>
              </a:rPr>
              <a:t>(2)</a:t>
            </a:r>
            <a:r>
              <a:rPr lang="vi-VN" sz="2800" b="1" dirty="0" smtClean="0">
                <a:solidFill>
                  <a:srgbClr val="0070C0"/>
                </a:solidFill>
                <a:latin typeface="+mj-lt"/>
              </a:rPr>
              <a:t>. </a:t>
            </a:r>
            <a:r>
              <a:rPr lang="vi-VN" sz="2800" b="1" dirty="0">
                <a:solidFill>
                  <a:srgbClr val="0070C0"/>
                </a:solidFill>
                <a:latin typeface="+mj-lt"/>
              </a:rPr>
              <a:t>Bởi thế anh ngượng </a:t>
            </a:r>
            <a:r>
              <a:rPr lang="vi-VN" sz="2800" b="1" dirty="0" smtClean="0">
                <a:solidFill>
                  <a:srgbClr val="0070C0"/>
                </a:solidFill>
                <a:latin typeface="+mj-lt"/>
              </a:rPr>
              <a:t>ngùng</a:t>
            </a:r>
            <a:r>
              <a:rPr lang="en-US" sz="2800" b="1" dirty="0" smtClean="0">
                <a:solidFill>
                  <a:srgbClr val="0070C0"/>
                </a:solidFill>
                <a:latin typeface="+mj-lt"/>
              </a:rPr>
              <a:t> </a:t>
            </a:r>
            <a:r>
              <a:rPr lang="vi-VN" sz="2800" b="1" dirty="0" smtClean="0">
                <a:solidFill>
                  <a:srgbClr val="0070C0"/>
                </a:solidFill>
                <a:latin typeface="+mj-lt"/>
              </a:rPr>
              <a:t>khi </a:t>
            </a:r>
            <a:r>
              <a:rPr lang="vi-VN" sz="2800" b="1" dirty="0">
                <a:solidFill>
                  <a:srgbClr val="0070C0"/>
                </a:solidFill>
                <a:latin typeface="+mj-lt"/>
              </a:rPr>
              <a:t>ông hoạ sĩ già phác thảo chân dung của mình vào cuốn sổ </a:t>
            </a:r>
            <a:r>
              <a:rPr lang="vi-VN" sz="2800" b="1" dirty="0" smtClean="0">
                <a:solidFill>
                  <a:srgbClr val="0070C0"/>
                </a:solidFill>
                <a:latin typeface="+mj-lt"/>
              </a:rPr>
              <a:t>tay</a:t>
            </a:r>
            <a:r>
              <a:rPr lang="en-US" sz="2800" b="1" dirty="0" smtClean="0">
                <a:solidFill>
                  <a:srgbClr val="0070C0"/>
                </a:solidFill>
                <a:latin typeface="+mj-lt"/>
              </a:rPr>
              <a:t> </a:t>
            </a:r>
            <a:r>
              <a:rPr lang="en-US" sz="2800" b="1" dirty="0" smtClean="0">
                <a:solidFill>
                  <a:srgbClr val="C00000"/>
                </a:solidFill>
                <a:latin typeface="Times New Roman" panose="02020603050405020304" pitchFamily="18" charset="0"/>
                <a:cs typeface="Times New Roman" panose="02020603050405020304" pitchFamily="18" charset="0"/>
              </a:rPr>
              <a:t>(3)</a:t>
            </a:r>
            <a:r>
              <a:rPr lang="vi-VN" sz="2800" b="1" dirty="0" smtClean="0">
                <a:solidFill>
                  <a:srgbClr val="0070C0"/>
                </a:solidFill>
                <a:latin typeface="+mj-lt"/>
              </a:rPr>
              <a:t>. </a:t>
            </a:r>
            <a:r>
              <a:rPr lang="vi-VN" sz="2800" b="1" dirty="0">
                <a:solidFill>
                  <a:srgbClr val="0070C0"/>
                </a:solidFill>
                <a:latin typeface="+mj-lt"/>
              </a:rPr>
              <a:t>Con </a:t>
            </a:r>
            <a:r>
              <a:rPr lang="vi-VN" sz="2800" b="1" dirty="0" smtClean="0">
                <a:solidFill>
                  <a:srgbClr val="0070C0"/>
                </a:solidFill>
                <a:latin typeface="+mj-lt"/>
              </a:rPr>
              <a:t>người</a:t>
            </a:r>
            <a:r>
              <a:rPr lang="en-US" sz="2800" b="1" dirty="0" smtClean="0">
                <a:solidFill>
                  <a:srgbClr val="0070C0"/>
                </a:solidFill>
                <a:latin typeface="+mj-lt"/>
              </a:rPr>
              <a:t> </a:t>
            </a:r>
            <a:r>
              <a:rPr lang="vi-VN" sz="2800" b="1" dirty="0" smtClean="0">
                <a:solidFill>
                  <a:srgbClr val="0070C0"/>
                </a:solidFill>
                <a:latin typeface="+mj-lt"/>
              </a:rPr>
              <a:t>khiêm </a:t>
            </a:r>
            <a:r>
              <a:rPr lang="vi-VN" sz="2800" b="1" dirty="0">
                <a:solidFill>
                  <a:srgbClr val="0070C0"/>
                </a:solidFill>
                <a:latin typeface="+mj-lt"/>
              </a:rPr>
              <a:t>tốn ấy hào hứng giới thiệu cho hoạ sĩ những người đáng để vẽ hơn </a:t>
            </a:r>
            <a:r>
              <a:rPr lang="vi-VN" sz="2800" b="1" dirty="0" smtClean="0">
                <a:solidFill>
                  <a:srgbClr val="0070C0"/>
                </a:solidFill>
                <a:latin typeface="+mj-lt"/>
              </a:rPr>
              <a:t>mình</a:t>
            </a:r>
            <a:r>
              <a:rPr lang="en-US" sz="2800" b="1" dirty="0" smtClean="0">
                <a:solidFill>
                  <a:srgbClr val="0070C0"/>
                </a:solidFill>
                <a:latin typeface="+mj-lt"/>
              </a:rPr>
              <a:t> </a:t>
            </a:r>
            <a:r>
              <a:rPr lang="en-US" sz="2800" b="1" dirty="0" smtClean="0">
                <a:solidFill>
                  <a:srgbClr val="C00000"/>
                </a:solidFill>
                <a:latin typeface="Times New Roman" panose="02020603050405020304" pitchFamily="18" charset="0"/>
                <a:cs typeface="Times New Roman" panose="02020603050405020304" pitchFamily="18" charset="0"/>
              </a:rPr>
              <a:t>(4)</a:t>
            </a:r>
            <a:r>
              <a:rPr lang="vi-VN" sz="2800" b="1" dirty="0" smtClean="0">
                <a:solidFill>
                  <a:srgbClr val="0070C0"/>
                </a:solidFill>
                <a:latin typeface="+mj-lt"/>
              </a:rPr>
              <a:t>. Đó</a:t>
            </a:r>
            <a:r>
              <a:rPr lang="en-US" sz="2800" b="1" dirty="0" smtClean="0">
                <a:solidFill>
                  <a:srgbClr val="0070C0"/>
                </a:solidFill>
                <a:latin typeface="+mj-lt"/>
              </a:rPr>
              <a:t> </a:t>
            </a:r>
            <a:r>
              <a:rPr lang="vi-VN" sz="2800" b="1" dirty="0" smtClean="0">
                <a:solidFill>
                  <a:srgbClr val="0070C0"/>
                </a:solidFill>
                <a:latin typeface="+mj-lt"/>
              </a:rPr>
              <a:t>là </a:t>
            </a:r>
            <a:r>
              <a:rPr lang="vi-VN" sz="2800" b="1" dirty="0">
                <a:solidFill>
                  <a:srgbClr val="0070C0"/>
                </a:solidFill>
                <a:latin typeface="+mj-lt"/>
              </a:rPr>
              <a:t>ông kĩ sư ở vườn rau dưới Sa Pa vượt qua bao khó khăn, vất vả để tạo </a:t>
            </a:r>
            <a:r>
              <a:rPr lang="vi-VN" sz="2800" b="1" dirty="0" smtClean="0">
                <a:solidFill>
                  <a:srgbClr val="0070C0"/>
                </a:solidFill>
                <a:latin typeface="+mj-lt"/>
              </a:rPr>
              <a:t>ra</a:t>
            </a:r>
            <a:r>
              <a:rPr lang="en-US" sz="2800" b="1" dirty="0" smtClean="0">
                <a:solidFill>
                  <a:srgbClr val="0070C0"/>
                </a:solidFill>
                <a:latin typeface="+mj-lt"/>
              </a:rPr>
              <a:t> </a:t>
            </a:r>
            <a:r>
              <a:rPr lang="vi-VN" sz="2800" b="1" dirty="0" smtClean="0">
                <a:solidFill>
                  <a:srgbClr val="0070C0"/>
                </a:solidFill>
                <a:latin typeface="+mj-lt"/>
              </a:rPr>
              <a:t>những </a:t>
            </a:r>
            <a:r>
              <a:rPr lang="vi-VN" sz="2800" b="1" dirty="0">
                <a:solidFill>
                  <a:srgbClr val="0070C0"/>
                </a:solidFill>
                <a:latin typeface="+mj-lt"/>
              </a:rPr>
              <a:t>củ su hào to hơn, ngon hơn cho nhân dân toàn miền Bắc, là anh cán bộ </a:t>
            </a:r>
            <a:r>
              <a:rPr lang="vi-VN" sz="2800" b="1" dirty="0" smtClean="0">
                <a:solidFill>
                  <a:srgbClr val="0070C0"/>
                </a:solidFill>
                <a:latin typeface="+mj-lt"/>
              </a:rPr>
              <a:t>khí</a:t>
            </a:r>
            <a:r>
              <a:rPr lang="en-US" sz="2800" b="1" dirty="0" smtClean="0">
                <a:solidFill>
                  <a:srgbClr val="0070C0"/>
                </a:solidFill>
                <a:latin typeface="+mj-lt"/>
              </a:rPr>
              <a:t> </a:t>
            </a:r>
            <a:r>
              <a:rPr lang="vi-VN" sz="2800" b="1" dirty="0" smtClean="0">
                <a:solidFill>
                  <a:srgbClr val="0070C0"/>
                </a:solidFill>
                <a:latin typeface="+mj-lt"/>
              </a:rPr>
              <a:t>tượng </a:t>
            </a:r>
            <a:r>
              <a:rPr lang="vi-VN" sz="2800" b="1" dirty="0">
                <a:solidFill>
                  <a:srgbClr val="0070C0"/>
                </a:solidFill>
                <a:latin typeface="+mj-lt"/>
              </a:rPr>
              <a:t>dưới trung tâm suốt mười một năm nay chuyên tâm nghiên cứu và thiết </a:t>
            </a:r>
            <a:r>
              <a:rPr lang="vi-VN" sz="2800" b="1" dirty="0" smtClean="0">
                <a:solidFill>
                  <a:srgbClr val="0070C0"/>
                </a:solidFill>
                <a:latin typeface="+mj-lt"/>
              </a:rPr>
              <a:t>lập</a:t>
            </a:r>
            <a:r>
              <a:rPr lang="en-US" sz="2800" b="1" dirty="0" smtClean="0">
                <a:solidFill>
                  <a:srgbClr val="0070C0"/>
                </a:solidFill>
                <a:latin typeface="+mj-lt"/>
              </a:rPr>
              <a:t> </a:t>
            </a:r>
            <a:r>
              <a:rPr lang="vi-VN" sz="2800" b="1" dirty="0" smtClean="0">
                <a:solidFill>
                  <a:srgbClr val="0070C0"/>
                </a:solidFill>
                <a:latin typeface="+mj-lt"/>
              </a:rPr>
              <a:t>một </a:t>
            </a:r>
            <a:r>
              <a:rPr lang="vi-VN" sz="2800" b="1" dirty="0">
                <a:solidFill>
                  <a:srgbClr val="0070C0"/>
                </a:solidFill>
                <a:latin typeface="+mj-lt"/>
              </a:rPr>
              <a:t>bản đồ </a:t>
            </a:r>
            <a:r>
              <a:rPr lang="vi-VN" sz="2800" b="1" dirty="0" smtClean="0">
                <a:solidFill>
                  <a:srgbClr val="0070C0"/>
                </a:solidFill>
                <a:latin typeface="+mj-lt"/>
              </a:rPr>
              <a:t>sét</a:t>
            </a:r>
            <a:r>
              <a:rPr lang="en-US" sz="2800" b="1" dirty="0" smtClean="0">
                <a:solidFill>
                  <a:srgbClr val="0070C0"/>
                </a:solidFill>
                <a:latin typeface="+mj-lt"/>
              </a:rPr>
              <a:t> </a:t>
            </a:r>
            <a:r>
              <a:rPr lang="en-US" sz="2800" b="1" dirty="0" smtClean="0">
                <a:solidFill>
                  <a:srgbClr val="C00000"/>
                </a:solidFill>
                <a:latin typeface="Times New Roman" panose="02020603050405020304" pitchFamily="18" charset="0"/>
                <a:cs typeface="Times New Roman" panose="02020603050405020304" pitchFamily="18" charset="0"/>
              </a:rPr>
              <a:t>(5)</a:t>
            </a:r>
            <a:r>
              <a:rPr lang="vi-VN" sz="2800" b="1" dirty="0" smtClean="0">
                <a:solidFill>
                  <a:srgbClr val="0070C0"/>
                </a:solidFill>
                <a:latin typeface="+mj-lt"/>
              </a:rPr>
              <a:t>. </a:t>
            </a:r>
            <a:r>
              <a:rPr lang="vi-VN" sz="2800" b="1" dirty="0">
                <a:solidFill>
                  <a:srgbClr val="0070C0"/>
                </a:solidFill>
                <a:latin typeface="+mj-lt"/>
              </a:rPr>
              <a:t>Dù còn trẻ tuổi, anh thấm thía cái nghĩa, cái tình của mảnh </a:t>
            </a:r>
            <a:r>
              <a:rPr lang="vi-VN" sz="2800" b="1" dirty="0" smtClean="0">
                <a:solidFill>
                  <a:srgbClr val="0070C0"/>
                </a:solidFill>
                <a:latin typeface="+mj-lt"/>
              </a:rPr>
              <a:t>đất</a:t>
            </a:r>
            <a:r>
              <a:rPr lang="en-US" sz="2800" b="1" dirty="0" smtClean="0">
                <a:solidFill>
                  <a:srgbClr val="0070C0"/>
                </a:solidFill>
                <a:latin typeface="+mj-lt"/>
              </a:rPr>
              <a:t> </a:t>
            </a:r>
            <a:r>
              <a:rPr lang="vi-VN" sz="2800" b="1" dirty="0" smtClean="0">
                <a:solidFill>
                  <a:srgbClr val="0070C0"/>
                </a:solidFill>
                <a:latin typeface="+mj-lt"/>
              </a:rPr>
              <a:t>Sa </a:t>
            </a:r>
            <a:r>
              <a:rPr lang="vi-VN" sz="2800" b="1" dirty="0">
                <a:solidFill>
                  <a:srgbClr val="0070C0"/>
                </a:solidFill>
                <a:latin typeface="+mj-lt"/>
              </a:rPr>
              <a:t>Pa mà mình được sinh ra, lớn lên, thấm thía sự hi sinh lặng thầm của </a:t>
            </a:r>
            <a:r>
              <a:rPr lang="vi-VN" sz="2800" b="1" dirty="0" smtClean="0">
                <a:solidFill>
                  <a:srgbClr val="0070C0"/>
                </a:solidFill>
                <a:latin typeface="+mj-lt"/>
              </a:rPr>
              <a:t>những</a:t>
            </a:r>
            <a:r>
              <a:rPr lang="en-US" sz="2800" b="1" dirty="0" smtClean="0">
                <a:solidFill>
                  <a:srgbClr val="0070C0"/>
                </a:solidFill>
                <a:latin typeface="+mj-lt"/>
              </a:rPr>
              <a:t> </a:t>
            </a:r>
            <a:r>
              <a:rPr lang="vi-VN" sz="2800" b="1" dirty="0" smtClean="0">
                <a:solidFill>
                  <a:srgbClr val="0070C0"/>
                </a:solidFill>
                <a:latin typeface="+mj-lt"/>
              </a:rPr>
              <a:t>con </a:t>
            </a:r>
            <a:r>
              <a:rPr lang="vi-VN" sz="2800" b="1" dirty="0">
                <a:solidFill>
                  <a:srgbClr val="0070C0"/>
                </a:solidFill>
                <a:latin typeface="+mj-lt"/>
              </a:rPr>
              <a:t>người ngày đêm làm việc, lo nghĩ cho đất </a:t>
            </a:r>
            <a:r>
              <a:rPr lang="vi-VN" sz="2800" b="1" dirty="0" smtClean="0">
                <a:solidFill>
                  <a:srgbClr val="0070C0"/>
                </a:solidFill>
                <a:latin typeface="+mj-lt"/>
              </a:rPr>
              <a:t>nước</a:t>
            </a:r>
            <a:r>
              <a:rPr lang="en-US" sz="2800" b="1" dirty="0" smtClean="0">
                <a:solidFill>
                  <a:srgbClr val="0070C0"/>
                </a:solidFill>
                <a:latin typeface="+mj-lt"/>
              </a:rPr>
              <a:t> </a:t>
            </a:r>
            <a:r>
              <a:rPr lang="en-US" sz="2800" b="1" dirty="0" smtClean="0">
                <a:solidFill>
                  <a:srgbClr val="C00000"/>
                </a:solidFill>
                <a:latin typeface="Times New Roman" panose="02020603050405020304" pitchFamily="18" charset="0"/>
                <a:cs typeface="Times New Roman" panose="02020603050405020304" pitchFamily="18" charset="0"/>
              </a:rPr>
              <a:t>(6)</a:t>
            </a:r>
            <a:r>
              <a:rPr lang="vi-VN" sz="2800" b="1" dirty="0" smtClean="0">
                <a:solidFill>
                  <a:srgbClr val="0070C0"/>
                </a:solidFill>
                <a:latin typeface="+mj-lt"/>
              </a:rPr>
              <a:t>.</a:t>
            </a:r>
            <a:endParaRPr lang="en-US" sz="2800" b="1" dirty="0">
              <a:solidFill>
                <a:srgbClr val="0070C0"/>
              </a:solidFill>
              <a:latin typeface="+mj-lt"/>
            </a:endParaRPr>
          </a:p>
        </p:txBody>
      </p:sp>
    </p:spTree>
    <p:extLst>
      <p:ext uri="{BB962C8B-B14F-4D97-AF65-F5344CB8AC3E}">
        <p14:creationId xmlns:p14="http://schemas.microsoft.com/office/powerpoint/2010/main" val="36118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23220"/>
            <a:ext cx="10856891"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Ngữ</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liệu</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7" name="Rectangle 6"/>
          <p:cNvSpPr/>
          <p:nvPr/>
        </p:nvSpPr>
        <p:spPr>
          <a:xfrm>
            <a:off x="206065" y="1536494"/>
            <a:ext cx="11668259" cy="4708981"/>
          </a:xfrm>
          <a:prstGeom prst="rect">
            <a:avLst/>
          </a:prstGeom>
        </p:spPr>
        <p:txBody>
          <a:bodyPr wrap="square">
            <a:spAutoFit/>
          </a:bodyPr>
          <a:lstStyle/>
          <a:p>
            <a:pPr algn="just"/>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Bằng</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một </a:t>
            </a:r>
            <a:r>
              <a:rPr lang="vi-VN" sz="3000" b="1" dirty="0">
                <a:solidFill>
                  <a:srgbClr val="0070C0"/>
                </a:solidFill>
                <a:latin typeface="Times New Roman" panose="02020603050405020304" pitchFamily="18" charset="0"/>
                <a:cs typeface="Times New Roman" panose="02020603050405020304" pitchFamily="18" charset="0"/>
              </a:rPr>
              <a:t>cốt truyện khá nhẹ nhàng, những chi tiết chân thực, tinh tế, bằng ngôn </a:t>
            </a:r>
            <a:r>
              <a:rPr lang="vi-VN" sz="3000" b="1" dirty="0" smtClean="0">
                <a:solidFill>
                  <a:srgbClr val="0070C0"/>
                </a:solidFill>
                <a:latin typeface="Times New Roman" panose="02020603050405020304" pitchFamily="18" charset="0"/>
                <a:cs typeface="Times New Roman" panose="02020603050405020304" pitchFamily="18" charset="0"/>
              </a:rPr>
              <a:t>ngữ</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đối </a:t>
            </a:r>
            <a:r>
              <a:rPr lang="vi-VN" sz="3000" b="1" dirty="0">
                <a:solidFill>
                  <a:srgbClr val="0070C0"/>
                </a:solidFill>
                <a:latin typeface="Times New Roman" panose="02020603050405020304" pitchFamily="18" charset="0"/>
                <a:cs typeface="Times New Roman" panose="02020603050405020304" pitchFamily="18" charset="0"/>
              </a:rPr>
              <a:t>thoại sinh động, Nguyễn Thành Long đã kể lại một cuộc gặp gỡ tình cờ mà </a:t>
            </a:r>
            <a:r>
              <a:rPr lang="vi-VN" sz="3000" b="1" dirty="0" smtClean="0">
                <a:solidFill>
                  <a:srgbClr val="0070C0"/>
                </a:solidFill>
                <a:latin typeface="Times New Roman" panose="02020603050405020304" pitchFamily="18" charset="0"/>
                <a:cs typeface="Times New Roman" panose="02020603050405020304" pitchFamily="18" charset="0"/>
              </a:rPr>
              <a:t>thú</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vị </a:t>
            </a:r>
            <a:r>
              <a:rPr lang="vi-VN" sz="3000" b="1" dirty="0">
                <a:solidFill>
                  <a:srgbClr val="0070C0"/>
                </a:solidFill>
                <a:latin typeface="Times New Roman" panose="02020603050405020304" pitchFamily="18" charset="0"/>
                <a:cs typeface="Times New Roman" panose="02020603050405020304" pitchFamily="18" charset="0"/>
              </a:rPr>
              <a:t>nới Sa Pa lặng </a:t>
            </a:r>
            <a:r>
              <a:rPr lang="vi-VN" sz="3000" b="1" dirty="0" smtClean="0">
                <a:solidFill>
                  <a:srgbClr val="0070C0"/>
                </a:solidFill>
                <a:latin typeface="Times New Roman" panose="02020603050405020304" pitchFamily="18" charset="0"/>
                <a:cs typeface="Times New Roman" panose="02020603050405020304" pitchFamily="18" charset="0"/>
              </a:rPr>
              <a:t>lẽ</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smtClean="0">
                <a:solidFill>
                  <a:srgbClr val="C00000"/>
                </a:solidFill>
                <a:latin typeface="Times New Roman" panose="02020603050405020304" pitchFamily="18" charset="0"/>
                <a:cs typeface="Times New Roman" panose="02020603050405020304" pitchFamily="18" charset="0"/>
              </a:rPr>
              <a:t>(1)</a:t>
            </a:r>
            <a:r>
              <a:rPr lang="vi-VN" sz="3000" b="1" dirty="0" smtClean="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Chưa đầy ba </a:t>
            </a:r>
            <a:r>
              <a:rPr lang="vi-VN" sz="3000" b="1" dirty="0" smtClean="0">
                <a:solidFill>
                  <a:srgbClr val="0070C0"/>
                </a:solidFill>
                <a:latin typeface="Times New Roman" panose="02020603050405020304" pitchFamily="18" charset="0"/>
                <a:cs typeface="Times New Roman" panose="02020603050405020304" pitchFamily="18" charset="0"/>
              </a:rPr>
              <a:t>mư</a:t>
            </a:r>
            <a:r>
              <a:rPr lang="en-US" sz="3000" b="1" dirty="0">
                <a:solidFill>
                  <a:srgbClr val="0070C0"/>
                </a:solidFill>
                <a:latin typeface="Times New Roman" panose="02020603050405020304" pitchFamily="18" charset="0"/>
                <a:cs typeface="Times New Roman" panose="02020603050405020304" pitchFamily="18" charset="0"/>
              </a:rPr>
              <a:t>ơ</a:t>
            </a:r>
            <a:r>
              <a:rPr lang="vi-VN" sz="3000" b="1" dirty="0" smtClean="0">
                <a:solidFill>
                  <a:srgbClr val="0070C0"/>
                </a:solidFill>
                <a:latin typeface="Times New Roman" panose="02020603050405020304" pitchFamily="18" charset="0"/>
                <a:cs typeface="Times New Roman" panose="02020603050405020304" pitchFamily="18" charset="0"/>
              </a:rPr>
              <a:t>i </a:t>
            </a:r>
            <a:r>
              <a:rPr lang="vi-VN" sz="3000" b="1" dirty="0">
                <a:solidFill>
                  <a:srgbClr val="0070C0"/>
                </a:solidFill>
                <a:latin typeface="Times New Roman" panose="02020603050405020304" pitchFamily="18" charset="0"/>
                <a:cs typeface="Times New Roman" panose="02020603050405020304" pitchFamily="18" charset="0"/>
              </a:rPr>
              <a:t>phút tiếp xúc </a:t>
            </a:r>
            <a:r>
              <a:rPr lang="vi-VN" sz="3000" b="1" dirty="0" smtClean="0">
                <a:solidFill>
                  <a:srgbClr val="0070C0"/>
                </a:solidFill>
                <a:latin typeface="Times New Roman" panose="02020603050405020304" pitchFamily="18" charset="0"/>
                <a:cs typeface="Times New Roman" panose="02020603050405020304" pitchFamily="18" charset="0"/>
              </a:rPr>
              <a:t>với</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anh </a:t>
            </a:r>
            <a:r>
              <a:rPr lang="vi-VN" sz="3000" b="1" dirty="0">
                <a:solidFill>
                  <a:srgbClr val="0070C0"/>
                </a:solidFill>
                <a:latin typeface="Times New Roman" panose="02020603050405020304" pitchFamily="18" charset="0"/>
                <a:cs typeface="Times New Roman" panose="02020603050405020304" pitchFamily="18" charset="0"/>
              </a:rPr>
              <a:t>thanh niên </a:t>
            </a:r>
            <a:r>
              <a:rPr lang="vi-VN" sz="3000" b="1" dirty="0" smtClean="0">
                <a:solidFill>
                  <a:srgbClr val="0070C0"/>
                </a:solidFill>
                <a:latin typeface="Times New Roman" panose="02020603050405020304" pitchFamily="18" charset="0"/>
                <a:cs typeface="Times New Roman" panose="02020603050405020304" pitchFamily="18" charset="0"/>
              </a:rPr>
              <a:t>khiến</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người </a:t>
            </a:r>
            <a:r>
              <a:rPr lang="vi-VN" sz="3000" b="1" dirty="0">
                <a:solidFill>
                  <a:srgbClr val="0070C0"/>
                </a:solidFill>
                <a:latin typeface="Times New Roman" panose="02020603050405020304" pitchFamily="18" charset="0"/>
                <a:cs typeface="Times New Roman" panose="02020603050405020304" pitchFamily="18" charset="0"/>
              </a:rPr>
              <a:t>hoạ sĩ già thêm suy ngẫm về vẻ đẹp cuộc đời mà mình không bao giờ </a:t>
            </a:r>
            <a:r>
              <a:rPr lang="vi-VN" sz="3000" b="1" dirty="0" smtClean="0">
                <a:solidFill>
                  <a:srgbClr val="0070C0"/>
                </a:solidFill>
                <a:latin typeface="Times New Roman" panose="02020603050405020304" pitchFamily="18" charset="0"/>
                <a:cs typeface="Times New Roman" panose="02020603050405020304" pitchFamily="18" charset="0"/>
              </a:rPr>
              <a:t>thể</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hiện hết</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được</a:t>
            </a:r>
            <a:r>
              <a:rPr lang="vi-VN" sz="3000" b="1" dirty="0">
                <a:solidFill>
                  <a:srgbClr val="0070C0"/>
                </a:solidFill>
                <a:latin typeface="Times New Roman" panose="02020603050405020304" pitchFamily="18" charset="0"/>
                <a:cs typeface="Times New Roman" panose="02020603050405020304" pitchFamily="18" charset="0"/>
              </a:rPr>
              <a:t>, khiến cô kĩ sư trẻ lòng bao cảm mến, bâng </a:t>
            </a:r>
            <a:r>
              <a:rPr lang="vi-VN" sz="3000" b="1" dirty="0" smtClean="0">
                <a:solidFill>
                  <a:srgbClr val="0070C0"/>
                </a:solidFill>
                <a:latin typeface="Times New Roman" panose="02020603050405020304" pitchFamily="18" charset="0"/>
                <a:cs typeface="Times New Roman" panose="02020603050405020304" pitchFamily="18" charset="0"/>
              </a:rPr>
              <a:t>khuâng</a:t>
            </a:r>
            <a:r>
              <a:rPr lang="en-US" sz="3000" b="1" dirty="0" smtClean="0">
                <a:solidFill>
                  <a:srgbClr val="0070C0"/>
                </a:solidFill>
                <a:latin typeface="Times New Roman" panose="02020603050405020304" pitchFamily="18" charset="0"/>
                <a:cs typeface="Times New Roman" panose="02020603050405020304" pitchFamily="18" charset="0"/>
              </a:rPr>
              <a:t> </a:t>
            </a:r>
            <a:r>
              <a:rPr lang="en-US" sz="3000" b="1" dirty="0" smtClean="0">
                <a:solidFill>
                  <a:srgbClr val="C00000"/>
                </a:solidFill>
                <a:latin typeface="Times New Roman" panose="02020603050405020304" pitchFamily="18" charset="0"/>
                <a:cs typeface="Times New Roman" panose="02020603050405020304" pitchFamily="18" charset="0"/>
              </a:rPr>
              <a:t>(2)</a:t>
            </a:r>
            <a:r>
              <a:rPr lang="vi-VN" sz="3000" b="1" dirty="0" smtClean="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Với </a:t>
            </a:r>
            <a:r>
              <a:rPr lang="vi-VN" sz="3000" b="1" dirty="0" smtClean="0">
                <a:solidFill>
                  <a:srgbClr val="0070C0"/>
                </a:solidFill>
                <a:latin typeface="Times New Roman" panose="02020603050405020304" pitchFamily="18" charset="0"/>
                <a:cs typeface="Times New Roman" panose="02020603050405020304" pitchFamily="18" charset="0"/>
              </a:rPr>
              <a:t>truyện</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smtClean="0">
                <a:solidFill>
                  <a:srgbClr val="0070C0"/>
                </a:solidFill>
                <a:latin typeface="Times New Roman" panose="02020603050405020304" pitchFamily="18" charset="0"/>
                <a:cs typeface="Times New Roman" panose="02020603050405020304" pitchFamily="18" charset="0"/>
              </a:rPr>
              <a:t>ngắn </a:t>
            </a:r>
            <a:r>
              <a:rPr lang="vi-VN" sz="3000" b="1" dirty="0">
                <a:solidFill>
                  <a:srgbClr val="0070C0"/>
                </a:solidFill>
                <a:latin typeface="Times New Roman" panose="02020603050405020304" pitchFamily="18" charset="0"/>
                <a:cs typeface="Times New Roman" panose="02020603050405020304" pitchFamily="18" charset="0"/>
              </a:rPr>
              <a:t>này, phải chăng nhà văn muốn khẳng định</a:t>
            </a:r>
            <a:r>
              <a:rPr lang="vi-VN" sz="3000" b="1" dirty="0" smtClean="0">
                <a:solidFill>
                  <a:srgbClr val="0070C0"/>
                </a:solidFill>
                <a:latin typeface="Times New Roman" panose="02020603050405020304" pitchFamily="18" charset="0"/>
                <a:cs typeface="Times New Roman" panose="02020603050405020304" pitchFamily="18" charset="0"/>
              </a:rPr>
              <a:t>:</a:t>
            </a:r>
            <a:r>
              <a:rPr lang="en-US" sz="3000" b="1" dirty="0" smtClean="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Cuộc</a:t>
            </a:r>
            <a:r>
              <a:rPr lang="en-US" sz="3000" b="1" dirty="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sống</a:t>
            </a:r>
            <a:r>
              <a:rPr lang="en-US" sz="3000" b="1" dirty="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của chúng ta được làm</a:t>
            </a:r>
            <a:r>
              <a:rPr lang="en-US" sz="3000" b="1" dirty="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nên từ bao phấn đấu, hi sinh lớn lao và thầm lặng</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a:solidFill>
                  <a:srgbClr val="C00000"/>
                </a:solidFill>
                <a:latin typeface="Times New Roman" panose="02020603050405020304" pitchFamily="18" charset="0"/>
                <a:cs typeface="Times New Roman" panose="02020603050405020304" pitchFamily="18" charset="0"/>
              </a:rPr>
              <a:t>(3)</a:t>
            </a:r>
            <a:r>
              <a:rPr lang="vi-VN" sz="3000" b="1" dirty="0">
                <a:solidFill>
                  <a:srgbClr val="0070C0"/>
                </a:solidFill>
                <a:latin typeface="Times New Roman" panose="02020603050405020304" pitchFamily="18" charset="0"/>
                <a:cs typeface="Times New Roman" panose="02020603050405020304" pitchFamily="18" charset="0"/>
              </a:rPr>
              <a:t>? Những con người cần mẫn,</a:t>
            </a:r>
            <a:r>
              <a:rPr lang="en-US" sz="3000" b="1" dirty="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nhiệt thành như anh thanh niên ấy thật đáng trân</a:t>
            </a:r>
            <a:r>
              <a:rPr lang="en-US" sz="3000" b="1" dirty="0">
                <a:solidFill>
                  <a:srgbClr val="0070C0"/>
                </a:solidFill>
                <a:latin typeface="Times New Roman" panose="02020603050405020304" pitchFamily="18" charset="0"/>
                <a:cs typeface="Times New Roman" panose="02020603050405020304" pitchFamily="18" charset="0"/>
              </a:rPr>
              <a:t> </a:t>
            </a:r>
            <a:r>
              <a:rPr lang="vi-VN" sz="3000" b="1" dirty="0">
                <a:solidFill>
                  <a:srgbClr val="0070C0"/>
                </a:solidFill>
                <a:latin typeface="Times New Roman" panose="02020603050405020304" pitchFamily="18" charset="0"/>
                <a:cs typeface="Times New Roman" panose="02020603050405020304" pitchFamily="18" charset="0"/>
              </a:rPr>
              <a:t>trọng, thật đáng tin yêu</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a:solidFill>
                  <a:srgbClr val="C00000"/>
                </a:solidFill>
                <a:latin typeface="Times New Roman" panose="02020603050405020304" pitchFamily="18" charset="0"/>
                <a:cs typeface="Times New Roman" panose="02020603050405020304" pitchFamily="18" charset="0"/>
              </a:rPr>
              <a:t>(4)</a:t>
            </a:r>
            <a:r>
              <a:rPr lang="vi-VN" sz="3000" b="1" dirty="0">
                <a:solidFill>
                  <a:srgbClr val="0070C0"/>
                </a:solidFill>
                <a:latin typeface="Times New Roman" panose="02020603050405020304" pitchFamily="18" charset="0"/>
                <a:cs typeface="Times New Roman" panose="02020603050405020304" pitchFamily="18" charset="0"/>
              </a:rPr>
              <a:t>.</a:t>
            </a:r>
            <a:endParaRPr lang="en-US" sz="3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605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23220"/>
            <a:ext cx="12192000"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Ngữ</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liệu</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7" name="TextBox 6"/>
          <p:cNvSpPr txBox="1"/>
          <p:nvPr/>
        </p:nvSpPr>
        <p:spPr>
          <a:xfrm>
            <a:off x="128791" y="1574948"/>
            <a:ext cx="11885908" cy="1200329"/>
          </a:xfrm>
          <a:prstGeom prst="rect">
            <a:avLst/>
          </a:prstGeom>
          <a:noFill/>
        </p:spPr>
        <p:txBody>
          <a:bodyPr wrap="square" rtlCol="0">
            <a:spAutoFit/>
          </a:bodyPr>
          <a:lstStyle/>
          <a:p>
            <a:pPr algn="just"/>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Vấn</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đề</a:t>
            </a:r>
            <a:r>
              <a:rPr lang="en-US" sz="2400" b="1" dirty="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nghị</a:t>
            </a:r>
            <a:r>
              <a:rPr lang="en-US" sz="2400" b="1" dirty="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luận</a:t>
            </a:r>
            <a:r>
              <a:rPr lang="en-US" sz="2400" b="1" dirty="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Những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phẩm</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chất</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đức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tính</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tốt</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đẹp</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đáng</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yêu</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của</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nhân</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vật</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anh</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thanh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niên</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trong</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làm</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công</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tác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khí</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tượng</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kiêm</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vật</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lí</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địa</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cầu</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trong</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truyện</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ngắn</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i="1" dirty="0">
                <a:solidFill>
                  <a:srgbClr val="002060"/>
                </a:solidFill>
                <a:latin typeface="Times New Roman" panose="02020603050405020304" pitchFamily="18" charset="0"/>
                <a:cs typeface="Times New Roman" panose="02020603050405020304" pitchFamily="18" charset="0"/>
              </a:rPr>
              <a:t>“</a:t>
            </a:r>
            <a:r>
              <a:rPr lang="en-US" sz="2400" b="1" i="1" dirty="0" err="1" smtClean="0">
                <a:solidFill>
                  <a:srgbClr val="002060"/>
                </a:solidFill>
                <a:latin typeface="Times New Roman" panose="02020603050405020304" pitchFamily="18" charset="0"/>
                <a:cs typeface="Times New Roman" panose="02020603050405020304" pitchFamily="18" charset="0"/>
              </a:rPr>
              <a:t>Lặng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smtClean="0">
                <a:solidFill>
                  <a:srgbClr val="002060"/>
                </a:solidFill>
                <a:latin typeface="Times New Roman" panose="02020603050405020304" pitchFamily="18" charset="0"/>
                <a:cs typeface="Times New Roman" panose="02020603050405020304" pitchFamily="18" charset="0"/>
              </a:rPr>
              <a:t>lẽ</a:t>
            </a:r>
            <a:r>
              <a:rPr lang="en-US" sz="2400" b="1" i="1" dirty="0" smtClean="0">
                <a:solidFill>
                  <a:srgbClr val="002060"/>
                </a:solidFill>
                <a:latin typeface="Times New Roman" panose="02020603050405020304" pitchFamily="18" charset="0"/>
                <a:cs typeface="Times New Roman" panose="02020603050405020304" pitchFamily="18" charset="0"/>
              </a:rPr>
              <a:t> Sa Pa</a:t>
            </a:r>
            <a:r>
              <a:rPr lang="en-US" sz="2400" b="1" i="1" dirty="0">
                <a:solidFill>
                  <a:srgbClr val="002060"/>
                </a:solidFill>
                <a:latin typeface="Times New Roman" panose="02020603050405020304" pitchFamily="18" charset="0"/>
                <a:cs typeface="Times New Roman" panose="02020603050405020304" pitchFamily="18" charset="0"/>
              </a:rPr>
              <a: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của</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Nguyễn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Thành</a:t>
            </a:r>
            <a:r>
              <a:rPr lang="en-US" sz="2400" b="1" dirty="0" smtClean="0">
                <a:solidFill>
                  <a:srgbClr val="002060"/>
                </a:solidFill>
                <a:latin typeface="Times New Roman" panose="02020603050405020304" pitchFamily="18" charset="0"/>
                <a:cs typeface="Times New Roman" panose="02020603050405020304" pitchFamily="18" charset="0"/>
              </a:rPr>
              <a:t> Long.</a:t>
            </a:r>
          </a:p>
        </p:txBody>
      </p:sp>
      <p:sp>
        <p:nvSpPr>
          <p:cNvPr id="11" name="Text Box 59"/>
          <p:cNvSpPr txBox="1">
            <a:spLocks noChangeArrowheads="1"/>
          </p:cNvSpPr>
          <p:nvPr/>
        </p:nvSpPr>
        <p:spPr bwMode="auto">
          <a:xfrm>
            <a:off x="1721477" y="6339629"/>
            <a:ext cx="38599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nArial" panose="020B7200000000000000" pitchFamily="34" charset="0"/>
              </a:defRPr>
            </a:lvl1pPr>
            <a:lvl2pPr marL="742950" indent="-285750">
              <a:defRPr sz="2000">
                <a:solidFill>
                  <a:schemeClr val="tx1"/>
                </a:solidFill>
                <a:latin typeface=".VnArial" panose="020B7200000000000000" pitchFamily="34" charset="0"/>
              </a:defRPr>
            </a:lvl2pPr>
            <a:lvl3pPr marL="1143000" indent="-228600">
              <a:defRPr sz="2000">
                <a:solidFill>
                  <a:schemeClr val="tx1"/>
                </a:solidFill>
                <a:latin typeface=".VnArial" panose="020B7200000000000000" pitchFamily="34" charset="0"/>
              </a:defRPr>
            </a:lvl3pPr>
            <a:lvl4pPr marL="1600200" indent="-228600">
              <a:defRPr sz="2000">
                <a:solidFill>
                  <a:schemeClr val="tx1"/>
                </a:solidFill>
                <a:latin typeface=".VnArial" panose="020B7200000000000000" pitchFamily="34" charset="0"/>
              </a:defRPr>
            </a:lvl4pPr>
            <a:lvl5pPr marL="2057400" indent="-228600">
              <a:defRPr sz="2000">
                <a:solidFill>
                  <a:schemeClr val="tx1"/>
                </a:solidFill>
                <a:latin typeface=".VnArial" panose="020B7200000000000000" pitchFamily="34" charset="0"/>
              </a:defRPr>
            </a:lvl5pPr>
            <a:lvl6pPr marL="2514600" indent="-228600" eaLnBrk="0" fontAlgn="base" hangingPunct="0">
              <a:spcBef>
                <a:spcPct val="0"/>
              </a:spcBef>
              <a:spcAft>
                <a:spcPct val="0"/>
              </a:spcAft>
              <a:defRPr sz="2000">
                <a:solidFill>
                  <a:schemeClr val="tx1"/>
                </a:solidFill>
                <a:latin typeface=".VnArial" panose="020B7200000000000000" pitchFamily="34" charset="0"/>
              </a:defRPr>
            </a:lvl6pPr>
            <a:lvl7pPr marL="2971800" indent="-228600" eaLnBrk="0" fontAlgn="base" hangingPunct="0">
              <a:spcBef>
                <a:spcPct val="0"/>
              </a:spcBef>
              <a:spcAft>
                <a:spcPct val="0"/>
              </a:spcAft>
              <a:defRPr sz="2000">
                <a:solidFill>
                  <a:schemeClr val="tx1"/>
                </a:solidFill>
                <a:latin typeface=".VnArial" panose="020B7200000000000000" pitchFamily="34" charset="0"/>
              </a:defRPr>
            </a:lvl7pPr>
            <a:lvl8pPr marL="3429000" indent="-228600" eaLnBrk="0" fontAlgn="base" hangingPunct="0">
              <a:spcBef>
                <a:spcPct val="0"/>
              </a:spcBef>
              <a:spcAft>
                <a:spcPct val="0"/>
              </a:spcAft>
              <a:defRPr sz="2000">
                <a:solidFill>
                  <a:schemeClr val="tx1"/>
                </a:solidFill>
                <a:latin typeface=".VnArial" panose="020B7200000000000000" pitchFamily="34" charset="0"/>
              </a:defRPr>
            </a:lvl8pPr>
            <a:lvl9pPr marL="3886200" indent="-228600" eaLnBrk="0" fontAlgn="base" hangingPunct="0">
              <a:spcBef>
                <a:spcPct val="0"/>
              </a:spcBef>
              <a:spcAft>
                <a:spcPct val="0"/>
              </a:spcAft>
              <a:defRPr sz="2000">
                <a:solidFill>
                  <a:schemeClr val="tx1"/>
                </a:solidFill>
                <a:latin typeface=".VnArial" panose="020B7200000000000000" pitchFamily="34" charset="0"/>
              </a:defRPr>
            </a:lvl9pPr>
          </a:lstStyle>
          <a:p>
            <a:r>
              <a:rPr lang="en-US" altLang="en-US" sz="2400" b="1" dirty="0">
                <a:solidFill>
                  <a:srgbClr val="002060"/>
                </a:solidFill>
                <a:latin typeface="Times New Roman" panose="02020603050405020304" pitchFamily="18" charset="0"/>
              </a:rPr>
              <a:t>+ </a:t>
            </a:r>
            <a:r>
              <a:rPr lang="en-US" altLang="en-US" sz="2400" b="1" dirty="0" smtClean="0">
                <a:solidFill>
                  <a:srgbClr val="002060"/>
                </a:solidFill>
                <a:latin typeface="Times New Roman" panose="02020603050405020304" pitchFamily="18" charset="0"/>
              </a:rPr>
              <a:t> </a:t>
            </a:r>
            <a:r>
              <a:rPr lang="en-US" altLang="en-US" sz="2400" b="1" dirty="0" err="1" smtClean="0">
                <a:solidFill>
                  <a:srgbClr val="002060"/>
                </a:solidFill>
                <a:latin typeface="Times New Roman" panose="02020603050405020304" pitchFamily="18" charset="0"/>
              </a:rPr>
              <a:t>Xao</a:t>
            </a:r>
            <a:r>
              <a:rPr lang="en-US" altLang="en-US" sz="2400" b="1" dirty="0" smtClean="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xuyến</a:t>
            </a:r>
            <a:r>
              <a:rPr lang="en-US" altLang="en-US" sz="2400" b="1" dirty="0">
                <a:solidFill>
                  <a:srgbClr val="002060"/>
                </a:solidFill>
                <a:latin typeface="Times New Roman" panose="02020603050405020304" pitchFamily="18" charset="0"/>
              </a:rPr>
              <a:t> Sa Pa.</a:t>
            </a:r>
          </a:p>
        </p:txBody>
      </p:sp>
      <p:sp>
        <p:nvSpPr>
          <p:cNvPr id="12" name="Text Box 60"/>
          <p:cNvSpPr txBox="1">
            <a:spLocks noChangeArrowheads="1"/>
          </p:cNvSpPr>
          <p:nvPr/>
        </p:nvSpPr>
        <p:spPr bwMode="auto">
          <a:xfrm>
            <a:off x="1721480" y="5603387"/>
            <a:ext cx="970208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0988" indent="-280988">
              <a:defRPr sz="2000">
                <a:solidFill>
                  <a:schemeClr val="tx1"/>
                </a:solidFill>
                <a:latin typeface=".VnArial" panose="020B7200000000000000" pitchFamily="34" charset="0"/>
              </a:defRPr>
            </a:lvl1pPr>
            <a:lvl2pPr marL="742950" indent="-285750">
              <a:defRPr sz="2000">
                <a:solidFill>
                  <a:schemeClr val="tx1"/>
                </a:solidFill>
                <a:latin typeface=".VnArial" panose="020B7200000000000000" pitchFamily="34" charset="0"/>
              </a:defRPr>
            </a:lvl2pPr>
            <a:lvl3pPr marL="1143000" indent="-228600">
              <a:defRPr sz="2000">
                <a:solidFill>
                  <a:schemeClr val="tx1"/>
                </a:solidFill>
                <a:latin typeface=".VnArial" panose="020B7200000000000000" pitchFamily="34" charset="0"/>
              </a:defRPr>
            </a:lvl3pPr>
            <a:lvl4pPr marL="1600200" indent="-228600">
              <a:defRPr sz="2000">
                <a:solidFill>
                  <a:schemeClr val="tx1"/>
                </a:solidFill>
                <a:latin typeface=".VnArial" panose="020B7200000000000000" pitchFamily="34" charset="0"/>
              </a:defRPr>
            </a:lvl4pPr>
            <a:lvl5pPr marL="2057400" indent="-228600">
              <a:defRPr sz="2000">
                <a:solidFill>
                  <a:schemeClr val="tx1"/>
                </a:solidFill>
                <a:latin typeface=".VnArial" panose="020B7200000000000000" pitchFamily="34" charset="0"/>
              </a:defRPr>
            </a:lvl5pPr>
            <a:lvl6pPr marL="2514600" indent="-228600" eaLnBrk="0" fontAlgn="base" hangingPunct="0">
              <a:spcBef>
                <a:spcPct val="0"/>
              </a:spcBef>
              <a:spcAft>
                <a:spcPct val="0"/>
              </a:spcAft>
              <a:defRPr sz="2000">
                <a:solidFill>
                  <a:schemeClr val="tx1"/>
                </a:solidFill>
                <a:latin typeface=".VnArial" panose="020B7200000000000000" pitchFamily="34" charset="0"/>
              </a:defRPr>
            </a:lvl6pPr>
            <a:lvl7pPr marL="2971800" indent="-228600" eaLnBrk="0" fontAlgn="base" hangingPunct="0">
              <a:spcBef>
                <a:spcPct val="0"/>
              </a:spcBef>
              <a:spcAft>
                <a:spcPct val="0"/>
              </a:spcAft>
              <a:defRPr sz="2000">
                <a:solidFill>
                  <a:schemeClr val="tx1"/>
                </a:solidFill>
                <a:latin typeface=".VnArial" panose="020B7200000000000000" pitchFamily="34" charset="0"/>
              </a:defRPr>
            </a:lvl7pPr>
            <a:lvl8pPr marL="3429000" indent="-228600" eaLnBrk="0" fontAlgn="base" hangingPunct="0">
              <a:spcBef>
                <a:spcPct val="0"/>
              </a:spcBef>
              <a:spcAft>
                <a:spcPct val="0"/>
              </a:spcAft>
              <a:defRPr sz="2000">
                <a:solidFill>
                  <a:schemeClr val="tx1"/>
                </a:solidFill>
                <a:latin typeface=".VnArial" panose="020B7200000000000000" pitchFamily="34" charset="0"/>
              </a:defRPr>
            </a:lvl8pPr>
            <a:lvl9pPr marL="3886200" indent="-228600" eaLnBrk="0" fontAlgn="base" hangingPunct="0">
              <a:spcBef>
                <a:spcPct val="0"/>
              </a:spcBef>
              <a:spcAft>
                <a:spcPct val="0"/>
              </a:spcAft>
              <a:defRPr sz="2000">
                <a:solidFill>
                  <a:schemeClr val="tx1"/>
                </a:solidFill>
                <a:latin typeface=".VnArial" panose="020B7200000000000000" pitchFamily="34" charset="0"/>
              </a:defRPr>
            </a:lvl9pPr>
          </a:lstStyle>
          <a:p>
            <a:pPr algn="just"/>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Hình</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ảnh</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anh</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thanh</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niên</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làm</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công</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tác</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khí</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tượng</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trong</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truyện</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ngắn</a:t>
            </a:r>
            <a:r>
              <a:rPr lang="en-US" altLang="en-US" sz="2400" b="1" dirty="0">
                <a:solidFill>
                  <a:srgbClr val="002060"/>
                </a:solidFill>
                <a:latin typeface="Times New Roman" panose="02020603050405020304" pitchFamily="18" charset="0"/>
              </a:rPr>
              <a:t>   </a:t>
            </a:r>
            <a:r>
              <a:rPr lang="en-US" altLang="en-US" sz="2400" b="1" i="1" dirty="0">
                <a:solidFill>
                  <a:srgbClr val="002060"/>
                </a:solidFill>
                <a:latin typeface="Times New Roman" panose="02020603050405020304" pitchFamily="18" charset="0"/>
              </a:rPr>
              <a:t>“</a:t>
            </a:r>
            <a:r>
              <a:rPr lang="en-US" altLang="en-US" sz="2400" b="1" i="1" dirty="0" err="1">
                <a:solidFill>
                  <a:srgbClr val="002060"/>
                </a:solidFill>
                <a:latin typeface="Times New Roman" panose="02020603050405020304" pitchFamily="18" charset="0"/>
              </a:rPr>
              <a:t>Lặng</a:t>
            </a:r>
            <a:r>
              <a:rPr lang="en-US" altLang="en-US" sz="2400" b="1" i="1" dirty="0">
                <a:solidFill>
                  <a:srgbClr val="002060"/>
                </a:solidFill>
                <a:latin typeface="Times New Roman" panose="02020603050405020304" pitchFamily="18" charset="0"/>
              </a:rPr>
              <a:t> </a:t>
            </a:r>
            <a:r>
              <a:rPr lang="en-US" altLang="en-US" sz="2400" b="1" i="1" dirty="0" err="1">
                <a:solidFill>
                  <a:srgbClr val="002060"/>
                </a:solidFill>
                <a:latin typeface="Times New Roman" panose="02020603050405020304" pitchFamily="18" charset="0"/>
              </a:rPr>
              <a:t>lẽ</a:t>
            </a:r>
            <a:r>
              <a:rPr lang="en-US" altLang="en-US" sz="2400" b="1" i="1" dirty="0">
                <a:solidFill>
                  <a:srgbClr val="002060"/>
                </a:solidFill>
                <a:latin typeface="Times New Roman" panose="02020603050405020304" pitchFamily="18" charset="0"/>
              </a:rPr>
              <a:t> Sa Pa” </a:t>
            </a:r>
            <a:r>
              <a:rPr lang="en-US" altLang="en-US" sz="2400" b="1" dirty="0" err="1">
                <a:solidFill>
                  <a:srgbClr val="002060"/>
                </a:solidFill>
                <a:latin typeface="Times New Roman" panose="02020603050405020304" pitchFamily="18" charset="0"/>
              </a:rPr>
              <a:t>của</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Nguyễn</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Thành</a:t>
            </a:r>
            <a:r>
              <a:rPr lang="en-US" altLang="en-US" sz="2400" b="1" dirty="0">
                <a:solidFill>
                  <a:srgbClr val="002060"/>
                </a:solidFill>
                <a:latin typeface="Times New Roman" panose="02020603050405020304" pitchFamily="18" charset="0"/>
              </a:rPr>
              <a:t> Long.</a:t>
            </a:r>
            <a:endParaRPr lang="en-US" altLang="en-US" sz="2400" dirty="0">
              <a:solidFill>
                <a:srgbClr val="002060"/>
              </a:solidFill>
              <a:latin typeface="Times New Roman" panose="02020603050405020304" pitchFamily="18" charset="0"/>
            </a:endParaRPr>
          </a:p>
        </p:txBody>
      </p:sp>
      <p:sp>
        <p:nvSpPr>
          <p:cNvPr id="13" name="Text Box 62"/>
          <p:cNvSpPr txBox="1">
            <a:spLocks noChangeArrowheads="1"/>
          </p:cNvSpPr>
          <p:nvPr/>
        </p:nvSpPr>
        <p:spPr bwMode="auto">
          <a:xfrm>
            <a:off x="1711011" y="5137757"/>
            <a:ext cx="68852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nArial" panose="020B7200000000000000" pitchFamily="34" charset="0"/>
              </a:defRPr>
            </a:lvl1pPr>
            <a:lvl2pPr marL="742950" indent="-285750">
              <a:defRPr sz="2000">
                <a:solidFill>
                  <a:schemeClr val="tx1"/>
                </a:solidFill>
                <a:latin typeface=".VnArial" panose="020B7200000000000000" pitchFamily="34" charset="0"/>
              </a:defRPr>
            </a:lvl2pPr>
            <a:lvl3pPr marL="1143000" indent="-228600">
              <a:defRPr sz="2000">
                <a:solidFill>
                  <a:schemeClr val="tx1"/>
                </a:solidFill>
                <a:latin typeface=".VnArial" panose="020B7200000000000000" pitchFamily="34" charset="0"/>
              </a:defRPr>
            </a:lvl3pPr>
            <a:lvl4pPr marL="1600200" indent="-228600">
              <a:defRPr sz="2000">
                <a:solidFill>
                  <a:schemeClr val="tx1"/>
                </a:solidFill>
                <a:latin typeface=".VnArial" panose="020B7200000000000000" pitchFamily="34" charset="0"/>
              </a:defRPr>
            </a:lvl4pPr>
            <a:lvl5pPr marL="2057400" indent="-228600">
              <a:defRPr sz="2000">
                <a:solidFill>
                  <a:schemeClr val="tx1"/>
                </a:solidFill>
                <a:latin typeface=".VnArial" panose="020B7200000000000000" pitchFamily="34" charset="0"/>
              </a:defRPr>
            </a:lvl5pPr>
            <a:lvl6pPr marL="2514600" indent="-228600" eaLnBrk="0" fontAlgn="base" hangingPunct="0">
              <a:spcBef>
                <a:spcPct val="0"/>
              </a:spcBef>
              <a:spcAft>
                <a:spcPct val="0"/>
              </a:spcAft>
              <a:defRPr sz="2000">
                <a:solidFill>
                  <a:schemeClr val="tx1"/>
                </a:solidFill>
                <a:latin typeface=".VnArial" panose="020B7200000000000000" pitchFamily="34" charset="0"/>
              </a:defRPr>
            </a:lvl6pPr>
            <a:lvl7pPr marL="2971800" indent="-228600" eaLnBrk="0" fontAlgn="base" hangingPunct="0">
              <a:spcBef>
                <a:spcPct val="0"/>
              </a:spcBef>
              <a:spcAft>
                <a:spcPct val="0"/>
              </a:spcAft>
              <a:defRPr sz="2000">
                <a:solidFill>
                  <a:schemeClr val="tx1"/>
                </a:solidFill>
                <a:latin typeface=".VnArial" panose="020B7200000000000000" pitchFamily="34" charset="0"/>
              </a:defRPr>
            </a:lvl7pPr>
            <a:lvl8pPr marL="3429000" indent="-228600" eaLnBrk="0" fontAlgn="base" hangingPunct="0">
              <a:spcBef>
                <a:spcPct val="0"/>
              </a:spcBef>
              <a:spcAft>
                <a:spcPct val="0"/>
              </a:spcAft>
              <a:defRPr sz="2000">
                <a:solidFill>
                  <a:schemeClr val="tx1"/>
                </a:solidFill>
                <a:latin typeface=".VnArial" panose="020B7200000000000000" pitchFamily="34" charset="0"/>
              </a:defRPr>
            </a:lvl8pPr>
            <a:lvl9pPr marL="3886200" indent="-228600" eaLnBrk="0" fontAlgn="base" hangingPunct="0">
              <a:spcBef>
                <a:spcPct val="0"/>
              </a:spcBef>
              <a:spcAft>
                <a:spcPct val="0"/>
              </a:spcAft>
              <a:defRPr sz="2000">
                <a:solidFill>
                  <a:schemeClr val="tx1"/>
                </a:solidFill>
                <a:latin typeface=".VnArial" panose="020B7200000000000000" pitchFamily="34" charset="0"/>
              </a:defRPr>
            </a:lvl9pPr>
          </a:lstStyle>
          <a:p>
            <a:pPr>
              <a:spcBef>
                <a:spcPct val="50000"/>
              </a:spcBef>
            </a:pP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Một</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vẻ</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đẹp</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nơi</a:t>
            </a:r>
            <a:r>
              <a:rPr lang="en-US" altLang="en-US" sz="2400" b="1" dirty="0">
                <a:solidFill>
                  <a:srgbClr val="002060"/>
                </a:solidFill>
                <a:latin typeface="Times New Roman" panose="02020603050405020304" pitchFamily="18" charset="0"/>
              </a:rPr>
              <a:t> Sa Pa </a:t>
            </a:r>
            <a:r>
              <a:rPr lang="en-US" altLang="en-US" sz="2400" b="1" dirty="0" err="1">
                <a:solidFill>
                  <a:srgbClr val="002060"/>
                </a:solidFill>
                <a:latin typeface="Times New Roman" panose="02020603050405020304" pitchFamily="18" charset="0"/>
              </a:rPr>
              <a:t>lặng</a:t>
            </a:r>
            <a:r>
              <a:rPr lang="en-US" altLang="en-US" sz="2400" b="1" dirty="0">
                <a:solidFill>
                  <a:srgbClr val="002060"/>
                </a:solidFill>
                <a:latin typeface="Times New Roman" panose="02020603050405020304" pitchFamily="18" charset="0"/>
              </a:rPr>
              <a:t> </a:t>
            </a:r>
            <a:r>
              <a:rPr lang="en-US" altLang="en-US" sz="2400" b="1" dirty="0" err="1">
                <a:solidFill>
                  <a:srgbClr val="002060"/>
                </a:solidFill>
                <a:latin typeface="Times New Roman" panose="02020603050405020304" pitchFamily="18" charset="0"/>
              </a:rPr>
              <a:t>lẽ</a:t>
            </a:r>
            <a:r>
              <a:rPr lang="en-US" altLang="en-US" sz="2400" b="1" dirty="0">
                <a:solidFill>
                  <a:srgbClr val="002060"/>
                </a:solidFill>
                <a:latin typeface="Times New Roman" panose="02020603050405020304" pitchFamily="18" charset="0"/>
              </a:rPr>
              <a:t>.</a:t>
            </a:r>
            <a:endParaRPr lang="en-US" altLang="en-US" sz="2400" dirty="0">
              <a:solidFill>
                <a:srgbClr val="002060"/>
              </a:solidFill>
              <a:latin typeface="Times New Roman" panose="02020603050405020304" pitchFamily="18" charset="0"/>
            </a:endParaRPr>
          </a:p>
        </p:txBody>
      </p:sp>
      <p:sp>
        <p:nvSpPr>
          <p:cNvPr id="14" name="Text Box 52"/>
          <p:cNvSpPr txBox="1">
            <a:spLocks noChangeArrowheads="1"/>
          </p:cNvSpPr>
          <p:nvPr/>
        </p:nvSpPr>
        <p:spPr bwMode="auto">
          <a:xfrm>
            <a:off x="69849" y="5089263"/>
            <a:ext cx="1651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nArial" panose="020B7200000000000000" pitchFamily="34" charset="0"/>
              </a:defRPr>
            </a:lvl1pPr>
            <a:lvl2pPr marL="742950" indent="-285750">
              <a:defRPr sz="2000">
                <a:solidFill>
                  <a:schemeClr val="tx1"/>
                </a:solidFill>
                <a:latin typeface=".VnArial" panose="020B7200000000000000" pitchFamily="34" charset="0"/>
              </a:defRPr>
            </a:lvl2pPr>
            <a:lvl3pPr marL="1143000" indent="-228600">
              <a:defRPr sz="2000">
                <a:solidFill>
                  <a:schemeClr val="tx1"/>
                </a:solidFill>
                <a:latin typeface=".VnArial" panose="020B7200000000000000" pitchFamily="34" charset="0"/>
              </a:defRPr>
            </a:lvl3pPr>
            <a:lvl4pPr marL="1600200" indent="-228600">
              <a:defRPr sz="2000">
                <a:solidFill>
                  <a:schemeClr val="tx1"/>
                </a:solidFill>
                <a:latin typeface=".VnArial" panose="020B7200000000000000" pitchFamily="34" charset="0"/>
              </a:defRPr>
            </a:lvl4pPr>
            <a:lvl5pPr marL="2057400" indent="-228600">
              <a:defRPr sz="2000">
                <a:solidFill>
                  <a:schemeClr val="tx1"/>
                </a:solidFill>
                <a:latin typeface=".VnArial" panose="020B7200000000000000" pitchFamily="34" charset="0"/>
              </a:defRPr>
            </a:lvl5pPr>
            <a:lvl6pPr marL="2514600" indent="-228600" eaLnBrk="0" fontAlgn="base" hangingPunct="0">
              <a:spcBef>
                <a:spcPct val="0"/>
              </a:spcBef>
              <a:spcAft>
                <a:spcPct val="0"/>
              </a:spcAft>
              <a:defRPr sz="2000">
                <a:solidFill>
                  <a:schemeClr val="tx1"/>
                </a:solidFill>
                <a:latin typeface=".VnArial" panose="020B7200000000000000" pitchFamily="34" charset="0"/>
              </a:defRPr>
            </a:lvl6pPr>
            <a:lvl7pPr marL="2971800" indent="-228600" eaLnBrk="0" fontAlgn="base" hangingPunct="0">
              <a:spcBef>
                <a:spcPct val="0"/>
              </a:spcBef>
              <a:spcAft>
                <a:spcPct val="0"/>
              </a:spcAft>
              <a:defRPr sz="2000">
                <a:solidFill>
                  <a:schemeClr val="tx1"/>
                </a:solidFill>
                <a:latin typeface=".VnArial" panose="020B7200000000000000" pitchFamily="34" charset="0"/>
              </a:defRPr>
            </a:lvl7pPr>
            <a:lvl8pPr marL="3429000" indent="-228600" eaLnBrk="0" fontAlgn="base" hangingPunct="0">
              <a:spcBef>
                <a:spcPct val="0"/>
              </a:spcBef>
              <a:spcAft>
                <a:spcPct val="0"/>
              </a:spcAft>
              <a:defRPr sz="2000">
                <a:solidFill>
                  <a:schemeClr val="tx1"/>
                </a:solidFill>
                <a:latin typeface=".VnArial" panose="020B7200000000000000" pitchFamily="34" charset="0"/>
              </a:defRPr>
            </a:lvl8pPr>
            <a:lvl9pPr marL="3886200" indent="-228600" eaLnBrk="0" fontAlgn="base" hangingPunct="0">
              <a:spcBef>
                <a:spcPct val="0"/>
              </a:spcBef>
              <a:spcAft>
                <a:spcPct val="0"/>
              </a:spcAft>
              <a:defRPr sz="2000">
                <a:solidFill>
                  <a:schemeClr val="tx1"/>
                </a:solidFill>
                <a:latin typeface=".VnArial" panose="020B7200000000000000" pitchFamily="34" charset="0"/>
              </a:defRPr>
            </a:lvl9pPr>
          </a:lstStyle>
          <a:p>
            <a:r>
              <a:rPr lang="en-US" altLang="en-US" sz="2400" b="1" dirty="0" smtClean="0">
                <a:solidFill>
                  <a:srgbClr val="0000CC"/>
                </a:solidFill>
                <a:latin typeface="Times New Roman" panose="02020603050405020304" pitchFamily="18" charset="0"/>
              </a:rPr>
              <a:t>- </a:t>
            </a:r>
            <a:r>
              <a:rPr lang="en-US" altLang="en-US" sz="2400" b="1" u="sng" dirty="0" err="1">
                <a:solidFill>
                  <a:srgbClr val="0000CC"/>
                </a:solidFill>
                <a:latin typeface="Times New Roman" panose="02020603050405020304" pitchFamily="18" charset="0"/>
              </a:rPr>
              <a:t>Nhan</a:t>
            </a:r>
            <a:r>
              <a:rPr lang="en-US" altLang="en-US" sz="2400" b="1" u="sng" dirty="0">
                <a:solidFill>
                  <a:srgbClr val="0000CC"/>
                </a:solidFill>
                <a:latin typeface="Times New Roman" panose="02020603050405020304" pitchFamily="18" charset="0"/>
              </a:rPr>
              <a:t> </a:t>
            </a:r>
            <a:r>
              <a:rPr lang="en-US" altLang="en-US" sz="2400" b="1" u="sng" dirty="0" err="1">
                <a:solidFill>
                  <a:srgbClr val="0000CC"/>
                </a:solidFill>
                <a:latin typeface="Times New Roman" panose="02020603050405020304" pitchFamily="18" charset="0"/>
              </a:rPr>
              <a:t>đề</a:t>
            </a:r>
            <a:r>
              <a:rPr lang="en-US" altLang="en-US" sz="2400" b="1" dirty="0">
                <a:solidFill>
                  <a:srgbClr val="0000CC"/>
                </a:solidFill>
                <a:latin typeface="Times New Roman" panose="02020603050405020304" pitchFamily="18" charset="0"/>
              </a:rPr>
              <a:t>:</a:t>
            </a:r>
            <a:endParaRPr lang="en-US" altLang="en-US" sz="2400" i="1" dirty="0">
              <a:solidFill>
                <a:srgbClr val="0000CC"/>
              </a:solidFill>
              <a:latin typeface="Times New Roman" panose="02020603050405020304" pitchFamily="18" charset="0"/>
            </a:endParaRPr>
          </a:p>
        </p:txBody>
      </p:sp>
      <p:sp>
        <p:nvSpPr>
          <p:cNvPr id="15" name="Text Box 66"/>
          <p:cNvSpPr txBox="1">
            <a:spLocks noChangeArrowheads="1"/>
          </p:cNvSpPr>
          <p:nvPr/>
        </p:nvSpPr>
        <p:spPr bwMode="auto">
          <a:xfrm>
            <a:off x="135475" y="2706603"/>
            <a:ext cx="54459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nArial" panose="020B7200000000000000" pitchFamily="34" charset="0"/>
              </a:defRPr>
            </a:lvl1pPr>
            <a:lvl2pPr marL="742950" indent="-285750">
              <a:defRPr sz="2000">
                <a:solidFill>
                  <a:schemeClr val="tx1"/>
                </a:solidFill>
                <a:latin typeface=".VnArial" panose="020B7200000000000000" pitchFamily="34" charset="0"/>
              </a:defRPr>
            </a:lvl2pPr>
            <a:lvl3pPr marL="1143000" indent="-228600">
              <a:defRPr sz="2000">
                <a:solidFill>
                  <a:schemeClr val="tx1"/>
                </a:solidFill>
                <a:latin typeface=".VnArial" panose="020B7200000000000000" pitchFamily="34" charset="0"/>
              </a:defRPr>
            </a:lvl3pPr>
            <a:lvl4pPr marL="1600200" indent="-228600">
              <a:defRPr sz="2000">
                <a:solidFill>
                  <a:schemeClr val="tx1"/>
                </a:solidFill>
                <a:latin typeface=".VnArial" panose="020B7200000000000000" pitchFamily="34" charset="0"/>
              </a:defRPr>
            </a:lvl4pPr>
            <a:lvl5pPr marL="2057400" indent="-228600">
              <a:defRPr sz="2000">
                <a:solidFill>
                  <a:schemeClr val="tx1"/>
                </a:solidFill>
                <a:latin typeface=".VnArial" panose="020B7200000000000000" pitchFamily="34" charset="0"/>
              </a:defRPr>
            </a:lvl5pPr>
            <a:lvl6pPr marL="2514600" indent="-228600" eaLnBrk="0" fontAlgn="base" hangingPunct="0">
              <a:spcBef>
                <a:spcPct val="0"/>
              </a:spcBef>
              <a:spcAft>
                <a:spcPct val="0"/>
              </a:spcAft>
              <a:defRPr sz="2000">
                <a:solidFill>
                  <a:schemeClr val="tx1"/>
                </a:solidFill>
                <a:latin typeface=".VnArial" panose="020B7200000000000000" pitchFamily="34" charset="0"/>
              </a:defRPr>
            </a:lvl6pPr>
            <a:lvl7pPr marL="2971800" indent="-228600" eaLnBrk="0" fontAlgn="base" hangingPunct="0">
              <a:spcBef>
                <a:spcPct val="0"/>
              </a:spcBef>
              <a:spcAft>
                <a:spcPct val="0"/>
              </a:spcAft>
              <a:defRPr sz="2000">
                <a:solidFill>
                  <a:schemeClr val="tx1"/>
                </a:solidFill>
                <a:latin typeface=".VnArial" panose="020B7200000000000000" pitchFamily="34" charset="0"/>
              </a:defRPr>
            </a:lvl7pPr>
            <a:lvl8pPr marL="3429000" indent="-228600" eaLnBrk="0" fontAlgn="base" hangingPunct="0">
              <a:spcBef>
                <a:spcPct val="0"/>
              </a:spcBef>
              <a:spcAft>
                <a:spcPct val="0"/>
              </a:spcAft>
              <a:defRPr sz="2000">
                <a:solidFill>
                  <a:schemeClr val="tx1"/>
                </a:solidFill>
                <a:latin typeface=".VnArial" panose="020B7200000000000000" pitchFamily="34" charset="0"/>
              </a:defRPr>
            </a:lvl8pPr>
            <a:lvl9pPr marL="3886200" indent="-228600" eaLnBrk="0" fontAlgn="base" hangingPunct="0">
              <a:spcBef>
                <a:spcPct val="0"/>
              </a:spcBef>
              <a:spcAft>
                <a:spcPct val="0"/>
              </a:spcAft>
              <a:defRPr sz="2000">
                <a:solidFill>
                  <a:schemeClr val="tx1"/>
                </a:solidFill>
                <a:latin typeface=".VnArial" panose="020B7200000000000000" pitchFamily="34" charset="0"/>
              </a:defRPr>
            </a:lvl9pPr>
          </a:lstStyle>
          <a:p>
            <a:r>
              <a:rPr lang="en-US" altLang="en-US" sz="2400" dirty="0" smtClean="0">
                <a:solidFill>
                  <a:srgbClr val="0000CC"/>
                </a:solidFill>
                <a:latin typeface=".VnTime" panose="020B7200000000000000" pitchFamily="34" charset="0"/>
                <a:cs typeface="Times New Roman" panose="02020603050405020304" pitchFamily="18" charset="0"/>
              </a:rPr>
              <a:t>- </a:t>
            </a:r>
            <a:r>
              <a:rPr lang="en-US" altLang="en-US" sz="2400" b="1" dirty="0" err="1">
                <a:solidFill>
                  <a:srgbClr val="0000CC"/>
                </a:solidFill>
                <a:latin typeface=".VnTime" panose="020B7200000000000000" pitchFamily="34" charset="0"/>
                <a:cs typeface="Times New Roman" panose="02020603050405020304" pitchFamily="18" charset="0"/>
              </a:rPr>
              <a:t>NhËn</a:t>
            </a:r>
            <a:r>
              <a:rPr lang="en-US" altLang="en-US" sz="2400" b="1" dirty="0">
                <a:solidFill>
                  <a:srgbClr val="0000CC"/>
                </a:solidFill>
                <a:latin typeface=".VnTime" panose="020B7200000000000000" pitchFamily="34" charset="0"/>
                <a:cs typeface="Times New Roman" panose="02020603050405020304" pitchFamily="18" charset="0"/>
              </a:rPr>
              <a:t> </a:t>
            </a:r>
            <a:r>
              <a:rPr lang="en-US" altLang="en-US" sz="2400" b="1" dirty="0" err="1">
                <a:solidFill>
                  <a:srgbClr val="0000CC"/>
                </a:solidFill>
                <a:latin typeface=".VnTime" panose="020B7200000000000000" pitchFamily="34" charset="0"/>
                <a:cs typeface="Times New Roman" panose="02020603050405020304" pitchFamily="18" charset="0"/>
              </a:rPr>
              <a:t>xÐt</a:t>
            </a:r>
            <a:r>
              <a:rPr lang="en-US" altLang="en-US" sz="2400" b="1" dirty="0">
                <a:solidFill>
                  <a:srgbClr val="0000CC"/>
                </a:solidFill>
                <a:latin typeface=".VnTime" panose="020B7200000000000000" pitchFamily="34" charset="0"/>
                <a:cs typeface="Times New Roman" panose="02020603050405020304" pitchFamily="18" charset="0"/>
              </a:rPr>
              <a:t>, ®¸</a:t>
            </a:r>
            <a:r>
              <a:rPr lang="en-US" altLang="en-US" sz="2400" b="1" dirty="0" err="1">
                <a:solidFill>
                  <a:srgbClr val="0000CC"/>
                </a:solidFill>
                <a:latin typeface=".VnTime" panose="020B7200000000000000" pitchFamily="34" charset="0"/>
                <a:cs typeface="Times New Roman" panose="02020603050405020304" pitchFamily="18" charset="0"/>
              </a:rPr>
              <a:t>nh</a:t>
            </a:r>
            <a:r>
              <a:rPr lang="en-US" altLang="en-US" sz="2400" b="1" dirty="0">
                <a:solidFill>
                  <a:srgbClr val="0000CC"/>
                </a:solidFill>
                <a:latin typeface=".VnTime" panose="020B7200000000000000" pitchFamily="34" charset="0"/>
                <a:cs typeface="Times New Roman" panose="02020603050405020304" pitchFamily="18" charset="0"/>
              </a:rPr>
              <a:t> </a:t>
            </a:r>
            <a:r>
              <a:rPr lang="en-US" altLang="en-US" sz="2400" b="1" dirty="0" err="1">
                <a:solidFill>
                  <a:srgbClr val="0000CC"/>
                </a:solidFill>
                <a:latin typeface=".VnTime" panose="020B7200000000000000" pitchFamily="34" charset="0"/>
                <a:cs typeface="Times New Roman" panose="02020603050405020304" pitchFamily="18" charset="0"/>
              </a:rPr>
              <a:t>gi</a:t>
            </a:r>
            <a:r>
              <a:rPr lang="en-US" altLang="en-US" sz="2400" b="1" dirty="0" smtClean="0">
                <a:solidFill>
                  <a:srgbClr val="0000CC"/>
                </a:solidFill>
                <a:latin typeface=".VnTime" panose="020B7200000000000000" pitchFamily="34" charset="0"/>
                <a:cs typeface="Times New Roman" panose="02020603050405020304" pitchFamily="18" charset="0"/>
              </a:rPr>
              <a:t>¸ </a:t>
            </a:r>
            <a:r>
              <a:rPr lang="en-US" altLang="en-US" sz="2400" b="1" dirty="0" err="1" smtClean="0">
                <a:solidFill>
                  <a:srgbClr val="0000CC"/>
                </a:solidFill>
                <a:latin typeface="Times New Roman" panose="02020603050405020304" pitchFamily="18" charset="0"/>
                <a:cs typeface="Times New Roman" panose="02020603050405020304" pitchFamily="18" charset="0"/>
              </a:rPr>
              <a:t>về</a:t>
            </a:r>
            <a:r>
              <a:rPr lang="en-US" altLang="en-US" sz="2400" b="1" dirty="0" smtClean="0">
                <a:solidFill>
                  <a:srgbClr val="0000CC"/>
                </a:solidFill>
                <a:latin typeface="Times New Roman" panose="02020603050405020304" pitchFamily="18" charset="0"/>
                <a:cs typeface="Times New Roman" panose="02020603050405020304" pitchFamily="18" charset="0"/>
              </a:rPr>
              <a:t> </a:t>
            </a:r>
            <a:r>
              <a:rPr lang="en-US" altLang="en-US" sz="2400" b="1" dirty="0" err="1" smtClean="0">
                <a:solidFill>
                  <a:srgbClr val="0000CC"/>
                </a:solidFill>
                <a:latin typeface="Times New Roman" panose="02020603050405020304" pitchFamily="18" charset="0"/>
                <a:cs typeface="Times New Roman" panose="02020603050405020304" pitchFamily="18" charset="0"/>
              </a:rPr>
              <a:t>nhân</a:t>
            </a:r>
            <a:r>
              <a:rPr lang="en-US" altLang="en-US" sz="2400" b="1" dirty="0" smtClean="0">
                <a:solidFill>
                  <a:srgbClr val="0000CC"/>
                </a:solidFill>
                <a:latin typeface="Times New Roman" panose="02020603050405020304" pitchFamily="18" charset="0"/>
                <a:cs typeface="Times New Roman" panose="02020603050405020304" pitchFamily="18" charset="0"/>
              </a:rPr>
              <a:t> </a:t>
            </a:r>
            <a:r>
              <a:rPr lang="en-US" altLang="en-US" sz="2400" b="1" dirty="0" err="1" smtClean="0">
                <a:solidFill>
                  <a:srgbClr val="0000CC"/>
                </a:solidFill>
                <a:latin typeface="Times New Roman" panose="02020603050405020304" pitchFamily="18" charset="0"/>
                <a:cs typeface="Times New Roman" panose="02020603050405020304" pitchFamily="18" charset="0"/>
              </a:rPr>
              <a:t>vật</a:t>
            </a:r>
            <a:r>
              <a:rPr lang="en-US" altLang="en-US" sz="2400" b="1" dirty="0" smtClean="0">
                <a:solidFill>
                  <a:srgbClr val="0000CC"/>
                </a:solidFill>
                <a:latin typeface="Times New Roman" panose="02020603050405020304" pitchFamily="18" charset="0"/>
                <a:cs typeface="Times New Roman" panose="02020603050405020304" pitchFamily="18" charset="0"/>
              </a:rPr>
              <a:t>:</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4183490" y="3171410"/>
            <a:ext cx="7780983" cy="1107996"/>
          </a:xfrm>
          <a:prstGeom prst="rect">
            <a:avLst/>
          </a:prstGeom>
          <a:noFill/>
        </p:spPr>
        <p:txBody>
          <a:bodyPr wrap="square">
            <a:spAutoFit/>
          </a:bodyPr>
          <a:lstStyle/>
          <a:p>
            <a:pPr marL="341313" algn="just">
              <a:defRPr/>
            </a:pPr>
            <a:r>
              <a:rPr lang="en-US" sz="2200" b="1" dirty="0" smtClean="0">
                <a:solidFill>
                  <a:srgbClr val="002060"/>
                </a:solidFill>
                <a:latin typeface="VNI-Times" pitchFamily="2" charset="0"/>
              </a:rPr>
              <a:t>+ </a:t>
            </a:r>
            <a:r>
              <a:rPr lang="en-US" sz="2200" b="1" dirty="0" err="1">
                <a:solidFill>
                  <a:srgbClr val="002060"/>
                </a:solidFill>
                <a:latin typeface="VNI-Times" pitchFamily="2" charset="0"/>
              </a:rPr>
              <a:t>Yeâu</a:t>
            </a:r>
            <a:r>
              <a:rPr lang="en-US" sz="2200" b="1" dirty="0">
                <a:solidFill>
                  <a:srgbClr val="002060"/>
                </a:solidFill>
                <a:latin typeface="VNI-Times" pitchFamily="2" charset="0"/>
              </a:rPr>
              <a:t> </a:t>
            </a:r>
            <a:r>
              <a:rPr lang="en-US" sz="2200" b="1" dirty="0" err="1">
                <a:solidFill>
                  <a:srgbClr val="002060"/>
                </a:solidFill>
                <a:latin typeface="VNI-Times" pitchFamily="2" charset="0"/>
              </a:rPr>
              <a:t>ñôøi</a:t>
            </a:r>
            <a:r>
              <a:rPr lang="en-US" sz="2200" b="1" dirty="0">
                <a:solidFill>
                  <a:srgbClr val="002060"/>
                </a:solidFill>
                <a:latin typeface="VNI-Times" pitchFamily="2" charset="0"/>
              </a:rPr>
              <a:t>, </a:t>
            </a:r>
            <a:r>
              <a:rPr lang="en-US" sz="2200" b="1" dirty="0" err="1">
                <a:solidFill>
                  <a:srgbClr val="002060"/>
                </a:solidFill>
                <a:latin typeface="VNI-Times" pitchFamily="2" charset="0"/>
              </a:rPr>
              <a:t>yeâu</a:t>
            </a:r>
            <a:r>
              <a:rPr lang="en-US" sz="2200" b="1" dirty="0">
                <a:solidFill>
                  <a:srgbClr val="002060"/>
                </a:solidFill>
                <a:latin typeface="VNI-Times" pitchFamily="2" charset="0"/>
              </a:rPr>
              <a:t> </a:t>
            </a:r>
            <a:r>
              <a:rPr lang="en-US" sz="2200" b="1" dirty="0" err="1">
                <a:solidFill>
                  <a:srgbClr val="002060"/>
                </a:solidFill>
                <a:latin typeface="VNI-Times" pitchFamily="2" charset="0"/>
              </a:rPr>
              <a:t>ngheà</a:t>
            </a:r>
            <a:r>
              <a:rPr lang="en-US" sz="2200" b="1" dirty="0">
                <a:solidFill>
                  <a:srgbClr val="002060"/>
                </a:solidFill>
                <a:latin typeface="VNI-Times" pitchFamily="2" charset="0"/>
              </a:rPr>
              <a:t>, </a:t>
            </a:r>
            <a:r>
              <a:rPr lang="en-US" sz="2200" b="1" dirty="0" err="1">
                <a:solidFill>
                  <a:srgbClr val="002060"/>
                </a:solidFill>
                <a:latin typeface="VNI-Times" pitchFamily="2" charset="0"/>
              </a:rPr>
              <a:t>coù</a:t>
            </a:r>
            <a:r>
              <a:rPr lang="en-US" sz="2200" b="1" dirty="0">
                <a:solidFill>
                  <a:srgbClr val="002060"/>
                </a:solidFill>
                <a:latin typeface="VNI-Times" pitchFamily="2" charset="0"/>
              </a:rPr>
              <a:t> </a:t>
            </a:r>
            <a:r>
              <a:rPr lang="en-US" sz="2200" b="1" dirty="0" err="1">
                <a:solidFill>
                  <a:srgbClr val="002060"/>
                </a:solidFill>
                <a:latin typeface="VNI-Times" pitchFamily="2" charset="0"/>
              </a:rPr>
              <a:t>tinh</a:t>
            </a:r>
            <a:r>
              <a:rPr lang="en-US" sz="2200" b="1" dirty="0">
                <a:solidFill>
                  <a:srgbClr val="002060"/>
                </a:solidFill>
                <a:latin typeface="VNI-Times" pitchFamily="2" charset="0"/>
              </a:rPr>
              <a:t> </a:t>
            </a:r>
            <a:r>
              <a:rPr lang="en-US" sz="2200" b="1" dirty="0" err="1">
                <a:solidFill>
                  <a:srgbClr val="002060"/>
                </a:solidFill>
                <a:latin typeface="VNI-Times" pitchFamily="2" charset="0"/>
              </a:rPr>
              <a:t>thaàn</a:t>
            </a:r>
            <a:r>
              <a:rPr lang="en-US" sz="2200" b="1" dirty="0">
                <a:solidFill>
                  <a:srgbClr val="002060"/>
                </a:solidFill>
                <a:latin typeface="VNI-Times" pitchFamily="2" charset="0"/>
              </a:rPr>
              <a:t> </a:t>
            </a:r>
            <a:r>
              <a:rPr lang="en-US" sz="2200" b="1" dirty="0" err="1">
                <a:solidFill>
                  <a:srgbClr val="002060"/>
                </a:solidFill>
                <a:latin typeface="VNI-Times" pitchFamily="2" charset="0"/>
              </a:rPr>
              <a:t>traùch</a:t>
            </a:r>
            <a:r>
              <a:rPr lang="en-US" sz="2200" b="1" dirty="0">
                <a:solidFill>
                  <a:srgbClr val="002060"/>
                </a:solidFill>
                <a:latin typeface="VNI-Times" pitchFamily="2" charset="0"/>
              </a:rPr>
              <a:t> </a:t>
            </a:r>
            <a:r>
              <a:rPr lang="en-US" sz="2200" b="1" dirty="0" err="1">
                <a:solidFill>
                  <a:srgbClr val="002060"/>
                </a:solidFill>
                <a:latin typeface="VNI-Times" pitchFamily="2" charset="0"/>
              </a:rPr>
              <a:t>nhieäm</a:t>
            </a:r>
            <a:r>
              <a:rPr lang="en-US" sz="2200" b="1" dirty="0">
                <a:solidFill>
                  <a:srgbClr val="002060"/>
                </a:solidFill>
                <a:latin typeface="VNI-Times" pitchFamily="2" charset="0"/>
              </a:rPr>
              <a:t> </a:t>
            </a:r>
            <a:r>
              <a:rPr lang="en-US" sz="2200" b="1" dirty="0" err="1">
                <a:solidFill>
                  <a:srgbClr val="002060"/>
                </a:solidFill>
                <a:latin typeface="VNI-Times" pitchFamily="2" charset="0"/>
              </a:rPr>
              <a:t>cao</a:t>
            </a:r>
            <a:r>
              <a:rPr lang="en-US" sz="2200" b="1" dirty="0">
                <a:solidFill>
                  <a:srgbClr val="002060"/>
                </a:solidFill>
                <a:latin typeface="VNI-Times" pitchFamily="2" charset="0"/>
              </a:rPr>
              <a:t>.</a:t>
            </a:r>
          </a:p>
          <a:p>
            <a:pPr marL="341313" algn="just">
              <a:defRPr/>
            </a:pPr>
            <a:r>
              <a:rPr lang="en-US" sz="2200" b="1" dirty="0">
                <a:solidFill>
                  <a:srgbClr val="002060"/>
                </a:solidFill>
                <a:latin typeface="VNI-Times" pitchFamily="2" charset="0"/>
              </a:rPr>
              <a:t>+ </a:t>
            </a:r>
            <a:r>
              <a:rPr lang="en-US" sz="2200" b="1" dirty="0" err="1">
                <a:solidFill>
                  <a:srgbClr val="002060"/>
                </a:solidFill>
                <a:latin typeface="VNI-Times" pitchFamily="2" charset="0"/>
              </a:rPr>
              <a:t>Hieáu</a:t>
            </a:r>
            <a:r>
              <a:rPr lang="en-US" sz="2200" b="1" dirty="0">
                <a:solidFill>
                  <a:srgbClr val="002060"/>
                </a:solidFill>
                <a:latin typeface="VNI-Times" pitchFamily="2" charset="0"/>
              </a:rPr>
              <a:t> </a:t>
            </a:r>
            <a:r>
              <a:rPr lang="en-US" sz="2200" b="1" dirty="0" err="1">
                <a:solidFill>
                  <a:srgbClr val="002060"/>
                </a:solidFill>
                <a:latin typeface="VNI-Times" pitchFamily="2" charset="0"/>
              </a:rPr>
              <a:t>khaùch</a:t>
            </a:r>
            <a:r>
              <a:rPr lang="en-US" sz="2200" b="1" dirty="0">
                <a:solidFill>
                  <a:srgbClr val="002060"/>
                </a:solidFill>
                <a:latin typeface="VNI-Times" pitchFamily="2" charset="0"/>
              </a:rPr>
              <a:t>, </a:t>
            </a:r>
            <a:r>
              <a:rPr lang="en-US" sz="2200" b="1" dirty="0" err="1">
                <a:solidFill>
                  <a:srgbClr val="002060"/>
                </a:solidFill>
                <a:latin typeface="VNI-Times" pitchFamily="2" charset="0"/>
              </a:rPr>
              <a:t>quan</a:t>
            </a:r>
            <a:r>
              <a:rPr lang="en-US" sz="2200" b="1" dirty="0">
                <a:solidFill>
                  <a:srgbClr val="002060"/>
                </a:solidFill>
                <a:latin typeface="VNI-Times" pitchFamily="2" charset="0"/>
              </a:rPr>
              <a:t> </a:t>
            </a:r>
            <a:r>
              <a:rPr lang="en-US" sz="2200" b="1" dirty="0" err="1">
                <a:solidFill>
                  <a:srgbClr val="002060"/>
                </a:solidFill>
                <a:latin typeface="VNI-Times" pitchFamily="2" charset="0"/>
              </a:rPr>
              <a:t>taâm</a:t>
            </a:r>
            <a:r>
              <a:rPr lang="en-US" sz="2200" b="1" dirty="0">
                <a:solidFill>
                  <a:srgbClr val="002060"/>
                </a:solidFill>
                <a:latin typeface="VNI-Times" pitchFamily="2" charset="0"/>
              </a:rPr>
              <a:t> </a:t>
            </a:r>
            <a:r>
              <a:rPr lang="en-US" sz="2200" b="1" dirty="0" err="1">
                <a:solidFill>
                  <a:srgbClr val="002060"/>
                </a:solidFill>
                <a:latin typeface="VNI-Times" pitchFamily="2" charset="0"/>
              </a:rPr>
              <a:t>ñeán</a:t>
            </a:r>
            <a:r>
              <a:rPr lang="en-US" sz="2200" b="1" dirty="0">
                <a:solidFill>
                  <a:srgbClr val="002060"/>
                </a:solidFill>
                <a:latin typeface="VNI-Times" pitchFamily="2" charset="0"/>
              </a:rPr>
              <a:t> </a:t>
            </a:r>
            <a:r>
              <a:rPr lang="en-US" sz="2200" b="1" dirty="0" err="1">
                <a:solidFill>
                  <a:srgbClr val="002060"/>
                </a:solidFill>
                <a:latin typeface="VNI-Times" pitchFamily="2" charset="0"/>
              </a:rPr>
              <a:t>ngöôøi</a:t>
            </a:r>
            <a:r>
              <a:rPr lang="en-US" sz="2200" b="1" dirty="0">
                <a:solidFill>
                  <a:srgbClr val="002060"/>
                </a:solidFill>
                <a:latin typeface="VNI-Times" pitchFamily="2" charset="0"/>
              </a:rPr>
              <a:t> </a:t>
            </a:r>
            <a:r>
              <a:rPr lang="en-US" sz="2200" b="1" dirty="0" err="1">
                <a:solidFill>
                  <a:srgbClr val="002060"/>
                </a:solidFill>
                <a:latin typeface="VNI-Times" pitchFamily="2" charset="0"/>
              </a:rPr>
              <a:t>khaùc</a:t>
            </a:r>
            <a:r>
              <a:rPr lang="en-US" sz="2200" b="1" dirty="0">
                <a:solidFill>
                  <a:srgbClr val="002060"/>
                </a:solidFill>
                <a:latin typeface="VNI-Times" pitchFamily="2" charset="0"/>
              </a:rPr>
              <a:t> </a:t>
            </a:r>
            <a:r>
              <a:rPr lang="en-US" sz="2200" b="1" dirty="0" err="1">
                <a:solidFill>
                  <a:srgbClr val="002060"/>
                </a:solidFill>
                <a:latin typeface="VNI-Times" pitchFamily="2" charset="0"/>
              </a:rPr>
              <a:t>moät</a:t>
            </a:r>
            <a:r>
              <a:rPr lang="en-US" sz="2200" b="1" dirty="0">
                <a:solidFill>
                  <a:srgbClr val="002060"/>
                </a:solidFill>
                <a:latin typeface="VNI-Times" pitchFamily="2" charset="0"/>
              </a:rPr>
              <a:t> </a:t>
            </a:r>
            <a:r>
              <a:rPr lang="en-US" sz="2200" b="1" dirty="0" err="1">
                <a:solidFill>
                  <a:srgbClr val="002060"/>
                </a:solidFill>
                <a:latin typeface="VNI-Times" pitchFamily="2" charset="0"/>
              </a:rPr>
              <a:t>caùch</a:t>
            </a:r>
            <a:r>
              <a:rPr lang="en-US" sz="2200" b="1" dirty="0">
                <a:solidFill>
                  <a:srgbClr val="002060"/>
                </a:solidFill>
                <a:latin typeface="VNI-Times" pitchFamily="2" charset="0"/>
              </a:rPr>
              <a:t> </a:t>
            </a:r>
            <a:r>
              <a:rPr lang="en-US" sz="2200" b="1" dirty="0" err="1">
                <a:solidFill>
                  <a:srgbClr val="002060"/>
                </a:solidFill>
                <a:latin typeface="VNI-Times" pitchFamily="2" charset="0"/>
              </a:rPr>
              <a:t>chu</a:t>
            </a:r>
            <a:r>
              <a:rPr lang="en-US" sz="2200" b="1" dirty="0">
                <a:solidFill>
                  <a:srgbClr val="002060"/>
                </a:solidFill>
                <a:latin typeface="VNI-Times" pitchFamily="2" charset="0"/>
              </a:rPr>
              <a:t> </a:t>
            </a:r>
            <a:r>
              <a:rPr lang="en-US" sz="2200" b="1" dirty="0" err="1">
                <a:solidFill>
                  <a:srgbClr val="002060"/>
                </a:solidFill>
                <a:latin typeface="VNI-Times" pitchFamily="2" charset="0"/>
              </a:rPr>
              <a:t>ñaùo</a:t>
            </a:r>
            <a:r>
              <a:rPr lang="en-US" sz="2200" b="1" dirty="0">
                <a:solidFill>
                  <a:srgbClr val="002060"/>
                </a:solidFill>
                <a:latin typeface="VNI-Times" pitchFamily="2" charset="0"/>
              </a:rPr>
              <a:t>.</a:t>
            </a:r>
          </a:p>
          <a:p>
            <a:pPr marL="341313" algn="just">
              <a:defRPr/>
            </a:pPr>
            <a:r>
              <a:rPr lang="en-US" sz="2200" b="1" dirty="0">
                <a:solidFill>
                  <a:srgbClr val="002060"/>
                </a:solidFill>
                <a:latin typeface="VNI-Times" pitchFamily="2" charset="0"/>
              </a:rPr>
              <a:t>+ </a:t>
            </a:r>
            <a:r>
              <a:rPr lang="en-US" sz="2200" b="1" dirty="0" err="1">
                <a:solidFill>
                  <a:srgbClr val="002060"/>
                </a:solidFill>
                <a:latin typeface="VNI-Times" pitchFamily="2" charset="0"/>
              </a:rPr>
              <a:t>Khieâm</a:t>
            </a:r>
            <a:r>
              <a:rPr lang="en-US" sz="2200" b="1" dirty="0">
                <a:solidFill>
                  <a:srgbClr val="002060"/>
                </a:solidFill>
                <a:latin typeface="VNI-Times" pitchFamily="2" charset="0"/>
              </a:rPr>
              <a:t> </a:t>
            </a:r>
            <a:r>
              <a:rPr lang="en-US" sz="2200" b="1" dirty="0" err="1">
                <a:solidFill>
                  <a:srgbClr val="002060"/>
                </a:solidFill>
                <a:latin typeface="VNI-Times" pitchFamily="2" charset="0"/>
              </a:rPr>
              <a:t>toán</a:t>
            </a:r>
            <a:r>
              <a:rPr lang="en-US" sz="2200" b="1" dirty="0" smtClean="0">
                <a:solidFill>
                  <a:srgbClr val="002060"/>
                </a:solidFill>
                <a:latin typeface="VNI-Times" pitchFamily="2" charset="0"/>
              </a:rPr>
              <a:t>.</a:t>
            </a:r>
            <a:endParaRPr lang="en-US" sz="2200" b="1" dirty="0">
              <a:solidFill>
                <a:srgbClr val="002060"/>
              </a:solidFill>
              <a:latin typeface="VNI-Times" pitchFamily="2" charset="0"/>
            </a:endParaRPr>
          </a:p>
        </p:txBody>
      </p:sp>
      <p:sp>
        <p:nvSpPr>
          <p:cNvPr id="17" name="TextBox 16"/>
          <p:cNvSpPr txBox="1"/>
          <p:nvPr/>
        </p:nvSpPr>
        <p:spPr>
          <a:xfrm>
            <a:off x="152401" y="4263984"/>
            <a:ext cx="11733508" cy="830997"/>
          </a:xfrm>
          <a:prstGeom prst="rect">
            <a:avLst/>
          </a:prstGeom>
          <a:noFill/>
        </p:spPr>
        <p:txBody>
          <a:bodyPr wrap="square">
            <a:spAutoFit/>
          </a:bodyPr>
          <a:lstStyle/>
          <a:p>
            <a:pPr algn="just">
              <a:defRPr/>
            </a:pPr>
            <a:r>
              <a:rPr lang="en-US" sz="2400" b="1" dirty="0" smtClean="0">
                <a:solidFill>
                  <a:srgbClr val="002060"/>
                </a:solidFill>
                <a:latin typeface="VNI-Times" pitchFamily="2" charset="0"/>
              </a:rPr>
              <a:t> </a:t>
            </a:r>
            <a:r>
              <a:rPr lang="en-US" sz="2400" b="1" dirty="0" smtClean="0">
                <a:solidFill>
                  <a:srgbClr val="0000CC"/>
                </a:solidFill>
                <a:latin typeface="VNI-Times" pitchFamily="2" charset="0"/>
              </a:rPr>
              <a:t>- </a:t>
            </a:r>
            <a:r>
              <a:rPr lang="en-US" sz="2400" b="1" dirty="0" err="1" smtClean="0">
                <a:solidFill>
                  <a:srgbClr val="0000CC"/>
                </a:solidFill>
                <a:latin typeface="VNI-Times" pitchFamily="2" charset="0"/>
              </a:rPr>
              <a:t>Nhaän</a:t>
            </a:r>
            <a:r>
              <a:rPr lang="en-US" sz="2400" b="1" dirty="0" smtClean="0">
                <a:solidFill>
                  <a:srgbClr val="0000CC"/>
                </a:solidFill>
                <a:latin typeface="VNI-Times" pitchFamily="2" charset="0"/>
              </a:rPr>
              <a:t> </a:t>
            </a:r>
            <a:r>
              <a:rPr lang="en-US" sz="2400" b="1" dirty="0" err="1">
                <a:solidFill>
                  <a:srgbClr val="0000CC"/>
                </a:solidFill>
                <a:latin typeface="VNI-Times" pitchFamily="2" charset="0"/>
              </a:rPr>
              <a:t>xeùt</a:t>
            </a:r>
            <a:r>
              <a:rPr lang="en-US" sz="2400" b="1" dirty="0">
                <a:solidFill>
                  <a:srgbClr val="0000CC"/>
                </a:solidFill>
                <a:latin typeface="VNI-Times" pitchFamily="2" charset="0"/>
              </a:rPr>
              <a:t> </a:t>
            </a:r>
            <a:r>
              <a:rPr lang="en-US" sz="2400" b="1" dirty="0" err="1">
                <a:solidFill>
                  <a:srgbClr val="0000CC"/>
                </a:solidFill>
                <a:latin typeface="VNI-Times" pitchFamily="2" charset="0"/>
              </a:rPr>
              <a:t>khaùi</a:t>
            </a:r>
            <a:r>
              <a:rPr lang="en-US" sz="2400" b="1" dirty="0">
                <a:solidFill>
                  <a:srgbClr val="0000CC"/>
                </a:solidFill>
                <a:latin typeface="VNI-Times" pitchFamily="2" charset="0"/>
              </a:rPr>
              <a:t> </a:t>
            </a:r>
            <a:r>
              <a:rPr lang="en-US" sz="2400" b="1" dirty="0" err="1">
                <a:solidFill>
                  <a:srgbClr val="0000CC"/>
                </a:solidFill>
                <a:latin typeface="VNI-Times" pitchFamily="2" charset="0"/>
              </a:rPr>
              <a:t>quaùt</a:t>
            </a:r>
            <a:r>
              <a:rPr lang="en-US" sz="2400" b="1" dirty="0">
                <a:solidFill>
                  <a:srgbClr val="0000CC"/>
                </a:solidFill>
                <a:latin typeface="VNI-Times" pitchFamily="2" charset="0"/>
              </a:rPr>
              <a:t> </a:t>
            </a:r>
            <a:r>
              <a:rPr lang="en-US" sz="2400" b="1" dirty="0" err="1" smtClean="0">
                <a:solidFill>
                  <a:srgbClr val="0000CC"/>
                </a:solidFill>
                <a:latin typeface="VNI-Times" pitchFamily="2" charset="0"/>
              </a:rPr>
              <a:t>veà</a:t>
            </a:r>
            <a:r>
              <a:rPr lang="en-US" sz="2400" b="1" dirty="0" smtClean="0">
                <a:solidFill>
                  <a:srgbClr val="0000CC"/>
                </a:solidFill>
                <a:latin typeface="VNI-Times" pitchFamily="2"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nội</a:t>
            </a:r>
            <a:r>
              <a:rPr lang="en-US" sz="2400" b="1" dirty="0" smtClean="0">
                <a:solidFill>
                  <a:srgbClr val="0000CC"/>
                </a:solidFill>
                <a:latin typeface="Times New Roman" panose="02020603050405020304" pitchFamily="18" charset="0"/>
                <a:cs typeface="Times New Roman" panose="02020603050405020304" pitchFamily="18" charset="0"/>
              </a:rPr>
              <a:t> dung, </a:t>
            </a:r>
            <a:r>
              <a:rPr lang="en-US" sz="2400" b="1" dirty="0" err="1" smtClean="0">
                <a:solidFill>
                  <a:srgbClr val="0000CC"/>
                </a:solidFill>
                <a:latin typeface="Times New Roman" panose="02020603050405020304" pitchFamily="18" charset="0"/>
                <a:cs typeface="Times New Roman" panose="02020603050405020304" pitchFamily="18" charset="0"/>
              </a:rPr>
              <a:t>nghệ</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VNI-Times" pitchFamily="2" charset="0"/>
              </a:rPr>
              <a:t>thuaät</a:t>
            </a:r>
            <a:r>
              <a:rPr lang="en-US" sz="2400" b="1" dirty="0" smtClean="0">
                <a:solidFill>
                  <a:srgbClr val="0000CC"/>
                </a:solidFill>
                <a:latin typeface="VNI-Times" pitchFamily="2" charset="0"/>
              </a:rPr>
              <a:t> </a:t>
            </a:r>
            <a:r>
              <a:rPr lang="en-US" sz="2400" b="1" dirty="0" err="1" smtClean="0">
                <a:solidFill>
                  <a:srgbClr val="0000CC"/>
                </a:solidFill>
                <a:latin typeface="VNI-Times" pitchFamily="2" charset="0"/>
              </a:rPr>
              <a:t>truyeän</a:t>
            </a:r>
            <a:r>
              <a:rPr lang="en-US" sz="2400" b="1" dirty="0" smtClean="0">
                <a:solidFill>
                  <a:srgbClr val="0000CC"/>
                </a:solidFill>
                <a:latin typeface="VNI-Times" pitchFamily="2" charset="0"/>
              </a:rPr>
              <a:t>: </a:t>
            </a:r>
            <a:r>
              <a:rPr lang="en-US" sz="2400" b="1" dirty="0" err="1">
                <a:solidFill>
                  <a:srgbClr val="002060"/>
                </a:solidFill>
                <a:latin typeface="VNI-Times" pitchFamily="2" charset="0"/>
              </a:rPr>
              <a:t>Coát</a:t>
            </a:r>
            <a:r>
              <a:rPr lang="en-US" sz="2400" b="1" dirty="0">
                <a:solidFill>
                  <a:srgbClr val="002060"/>
                </a:solidFill>
                <a:latin typeface="VNI-Times" pitchFamily="2" charset="0"/>
              </a:rPr>
              <a:t> </a:t>
            </a:r>
            <a:r>
              <a:rPr lang="en-US" sz="2400" b="1" dirty="0" err="1">
                <a:solidFill>
                  <a:srgbClr val="002060"/>
                </a:solidFill>
                <a:latin typeface="VNI-Times" pitchFamily="2" charset="0"/>
              </a:rPr>
              <a:t>truyeän</a:t>
            </a:r>
            <a:r>
              <a:rPr lang="en-US" sz="2400" b="1" dirty="0">
                <a:solidFill>
                  <a:srgbClr val="002060"/>
                </a:solidFill>
                <a:latin typeface="VNI-Times" pitchFamily="2" charset="0"/>
              </a:rPr>
              <a:t> </a:t>
            </a:r>
            <a:r>
              <a:rPr lang="en-US" sz="2400" b="1" dirty="0" err="1">
                <a:solidFill>
                  <a:srgbClr val="002060"/>
                </a:solidFill>
                <a:latin typeface="VNI-Times" pitchFamily="2" charset="0"/>
              </a:rPr>
              <a:t>nheï</a:t>
            </a:r>
            <a:r>
              <a:rPr lang="en-US" sz="2400" b="1" dirty="0">
                <a:solidFill>
                  <a:srgbClr val="002060"/>
                </a:solidFill>
                <a:latin typeface="VNI-Times" pitchFamily="2" charset="0"/>
              </a:rPr>
              <a:t> </a:t>
            </a:r>
            <a:r>
              <a:rPr lang="en-US" sz="2400" b="1" dirty="0" err="1">
                <a:solidFill>
                  <a:srgbClr val="002060"/>
                </a:solidFill>
                <a:latin typeface="VNI-Times" pitchFamily="2" charset="0"/>
              </a:rPr>
              <a:t>nhaøng</a:t>
            </a:r>
            <a:r>
              <a:rPr lang="en-US" sz="2400" b="1" dirty="0">
                <a:solidFill>
                  <a:srgbClr val="002060"/>
                </a:solidFill>
                <a:latin typeface="VNI-Times" pitchFamily="2" charset="0"/>
              </a:rPr>
              <a:t>, chi </a:t>
            </a:r>
            <a:r>
              <a:rPr lang="en-US" sz="2400" b="1" dirty="0" err="1">
                <a:solidFill>
                  <a:srgbClr val="002060"/>
                </a:solidFill>
                <a:latin typeface="VNI-Times" pitchFamily="2" charset="0"/>
              </a:rPr>
              <a:t>tieát</a:t>
            </a:r>
            <a:r>
              <a:rPr lang="en-US" sz="2400" b="1" dirty="0">
                <a:solidFill>
                  <a:srgbClr val="002060"/>
                </a:solidFill>
                <a:latin typeface="VNI-Times" pitchFamily="2" charset="0"/>
              </a:rPr>
              <a:t> </a:t>
            </a:r>
            <a:r>
              <a:rPr lang="en-US" sz="2400" b="1" dirty="0" err="1">
                <a:solidFill>
                  <a:srgbClr val="002060"/>
                </a:solidFill>
                <a:latin typeface="VNI-Times" pitchFamily="2" charset="0"/>
              </a:rPr>
              <a:t>chaân</a:t>
            </a:r>
            <a:r>
              <a:rPr lang="en-US" sz="2400" b="1" dirty="0">
                <a:solidFill>
                  <a:srgbClr val="002060"/>
                </a:solidFill>
                <a:latin typeface="VNI-Times" pitchFamily="2" charset="0"/>
              </a:rPr>
              <a:t> </a:t>
            </a:r>
            <a:r>
              <a:rPr lang="en-US" sz="2400" b="1" dirty="0" err="1">
                <a:solidFill>
                  <a:srgbClr val="002060"/>
                </a:solidFill>
                <a:latin typeface="VNI-Times" pitchFamily="2" charset="0"/>
              </a:rPr>
              <a:t>thöïc</a:t>
            </a:r>
            <a:r>
              <a:rPr lang="en-US" sz="2400" b="1" dirty="0">
                <a:solidFill>
                  <a:srgbClr val="002060"/>
                </a:solidFill>
                <a:latin typeface="VNI-Times" pitchFamily="2" charset="0"/>
              </a:rPr>
              <a:t>, </a:t>
            </a:r>
            <a:r>
              <a:rPr lang="en-US" sz="2400" b="1" dirty="0" err="1">
                <a:solidFill>
                  <a:srgbClr val="002060"/>
                </a:solidFill>
                <a:latin typeface="VNI-Times" pitchFamily="2" charset="0"/>
              </a:rPr>
              <a:t>tinh</a:t>
            </a:r>
            <a:r>
              <a:rPr lang="en-US" sz="2400" b="1" dirty="0">
                <a:solidFill>
                  <a:srgbClr val="002060"/>
                </a:solidFill>
                <a:latin typeface="VNI-Times" pitchFamily="2" charset="0"/>
              </a:rPr>
              <a:t> </a:t>
            </a:r>
            <a:r>
              <a:rPr lang="en-US" sz="2400" b="1" dirty="0" err="1">
                <a:solidFill>
                  <a:srgbClr val="002060"/>
                </a:solidFill>
                <a:latin typeface="VNI-Times" pitchFamily="2" charset="0"/>
              </a:rPr>
              <a:t>teá</a:t>
            </a:r>
            <a:r>
              <a:rPr lang="en-US" sz="2400" b="1" dirty="0">
                <a:solidFill>
                  <a:srgbClr val="002060"/>
                </a:solidFill>
                <a:latin typeface="VNI-Times" pitchFamily="2" charset="0"/>
              </a:rPr>
              <a:t>, </a:t>
            </a:r>
            <a:r>
              <a:rPr lang="en-US" sz="2400" b="1" dirty="0" err="1">
                <a:solidFill>
                  <a:srgbClr val="002060"/>
                </a:solidFill>
                <a:latin typeface="VNI-Times" pitchFamily="2" charset="0"/>
              </a:rPr>
              <a:t>ngoân</a:t>
            </a:r>
            <a:r>
              <a:rPr lang="en-US" sz="2400" b="1" dirty="0">
                <a:solidFill>
                  <a:srgbClr val="002060"/>
                </a:solidFill>
                <a:latin typeface="VNI-Times" pitchFamily="2" charset="0"/>
              </a:rPr>
              <a:t> </a:t>
            </a:r>
            <a:r>
              <a:rPr lang="en-US" sz="2400" b="1" dirty="0" err="1">
                <a:solidFill>
                  <a:srgbClr val="002060"/>
                </a:solidFill>
                <a:latin typeface="VNI-Times" pitchFamily="2" charset="0"/>
              </a:rPr>
              <a:t>ngöõ</a:t>
            </a:r>
            <a:r>
              <a:rPr lang="en-US" sz="2400" b="1" dirty="0">
                <a:solidFill>
                  <a:srgbClr val="002060"/>
                </a:solidFill>
                <a:latin typeface="VNI-Times" pitchFamily="2" charset="0"/>
              </a:rPr>
              <a:t> </a:t>
            </a:r>
            <a:r>
              <a:rPr lang="en-US" sz="2400" b="1" dirty="0" err="1">
                <a:solidFill>
                  <a:srgbClr val="002060"/>
                </a:solidFill>
                <a:latin typeface="VNI-Times" pitchFamily="2" charset="0"/>
              </a:rPr>
              <a:t>ñoái</a:t>
            </a:r>
            <a:r>
              <a:rPr lang="en-US" sz="2400" b="1" dirty="0">
                <a:solidFill>
                  <a:srgbClr val="002060"/>
                </a:solidFill>
                <a:latin typeface="VNI-Times" pitchFamily="2" charset="0"/>
              </a:rPr>
              <a:t> </a:t>
            </a:r>
            <a:r>
              <a:rPr lang="en-US" sz="2400" b="1" dirty="0" err="1">
                <a:solidFill>
                  <a:srgbClr val="002060"/>
                </a:solidFill>
                <a:latin typeface="VNI-Times" pitchFamily="2" charset="0"/>
              </a:rPr>
              <a:t>thoaïi</a:t>
            </a:r>
            <a:r>
              <a:rPr lang="en-US" sz="2400" b="1" dirty="0">
                <a:solidFill>
                  <a:srgbClr val="002060"/>
                </a:solidFill>
                <a:latin typeface="VNI-Times" pitchFamily="2" charset="0"/>
              </a:rPr>
              <a:t> </a:t>
            </a:r>
            <a:r>
              <a:rPr lang="en-US" sz="2400" b="1" dirty="0" err="1">
                <a:solidFill>
                  <a:srgbClr val="002060"/>
                </a:solidFill>
                <a:latin typeface="VNI-Times" pitchFamily="2" charset="0"/>
              </a:rPr>
              <a:t>sinh</a:t>
            </a:r>
            <a:r>
              <a:rPr lang="en-US" sz="2400" b="1" dirty="0">
                <a:solidFill>
                  <a:srgbClr val="002060"/>
                </a:solidFill>
                <a:latin typeface="VNI-Times" pitchFamily="2" charset="0"/>
              </a:rPr>
              <a:t> </a:t>
            </a:r>
            <a:r>
              <a:rPr lang="en-US" sz="2400" b="1" dirty="0" err="1" smtClean="0">
                <a:solidFill>
                  <a:srgbClr val="002060"/>
                </a:solidFill>
                <a:latin typeface="VNI-Times" pitchFamily="2" charset="0"/>
              </a:rPr>
              <a:t>ñoäng</a:t>
            </a:r>
            <a:r>
              <a:rPr lang="en-US" sz="2400" b="1" dirty="0">
                <a:solidFill>
                  <a:srgbClr val="002060"/>
                </a:solidFill>
                <a:latin typeface="VNI-Times" pitchFamily="2" charset="0"/>
              </a:rPr>
              <a:t> </a:t>
            </a:r>
            <a:r>
              <a:rPr lang="en-US" sz="2400" b="1" dirty="0" smtClean="0">
                <a:solidFill>
                  <a:srgbClr val="002060"/>
                </a:solidFill>
                <a:latin typeface="VNI-Times" pitchFamily="2" charset="0"/>
              </a:rPr>
              <a:t>….</a:t>
            </a:r>
            <a:endParaRPr lang="en-US" sz="2400" b="1" dirty="0">
              <a:solidFill>
                <a:srgbClr val="002060"/>
              </a:solidFill>
              <a:latin typeface="VNI-Times" pitchFamily="2" charset="0"/>
            </a:endParaRPr>
          </a:p>
        </p:txBody>
      </p:sp>
      <p:sp>
        <p:nvSpPr>
          <p:cNvPr id="3" name="TextBox 2"/>
          <p:cNvSpPr txBox="1"/>
          <p:nvPr/>
        </p:nvSpPr>
        <p:spPr>
          <a:xfrm>
            <a:off x="283329" y="3135881"/>
            <a:ext cx="4108363" cy="1107996"/>
          </a:xfrm>
          <a:prstGeom prst="rect">
            <a:avLst/>
          </a:prstGeom>
          <a:noFill/>
        </p:spPr>
        <p:txBody>
          <a:bodyPr wrap="square" rtlCol="0">
            <a:spAutoFit/>
          </a:bodyPr>
          <a:lstStyle/>
          <a:p>
            <a:pPr algn="just"/>
            <a:r>
              <a:rPr lang="en-US" sz="2200" b="1" dirty="0">
                <a:solidFill>
                  <a:srgbClr val="002060"/>
                </a:solidFill>
                <a:latin typeface="VNI-Times" pitchFamily="2" charset="0"/>
              </a:rPr>
              <a:t>Anh </a:t>
            </a:r>
            <a:r>
              <a:rPr lang="en-US" sz="2200" b="1" dirty="0" err="1">
                <a:solidFill>
                  <a:srgbClr val="002060"/>
                </a:solidFill>
                <a:latin typeface="VNI-Times" pitchFamily="2" charset="0"/>
              </a:rPr>
              <a:t>thanh</a:t>
            </a:r>
            <a:r>
              <a:rPr lang="en-US" sz="2200" b="1" dirty="0">
                <a:solidFill>
                  <a:srgbClr val="002060"/>
                </a:solidFill>
                <a:latin typeface="VNI-Times" pitchFamily="2" charset="0"/>
              </a:rPr>
              <a:t> </a:t>
            </a:r>
            <a:r>
              <a:rPr lang="en-US" sz="2200" b="1" dirty="0" err="1">
                <a:solidFill>
                  <a:srgbClr val="002060"/>
                </a:solidFill>
                <a:latin typeface="VNI-Times" pitchFamily="2" charset="0"/>
              </a:rPr>
              <a:t>nieân</a:t>
            </a:r>
            <a:r>
              <a:rPr lang="en-US" sz="2200" b="1" dirty="0">
                <a:solidFill>
                  <a:srgbClr val="002060"/>
                </a:solidFill>
                <a:latin typeface="VNI-Times" pitchFamily="2" charset="0"/>
              </a:rPr>
              <a:t> </a:t>
            </a:r>
            <a:r>
              <a:rPr lang="en-US" sz="2200" b="1" dirty="0" err="1">
                <a:solidFill>
                  <a:srgbClr val="002060"/>
                </a:solidFill>
                <a:latin typeface="VNI-Times" pitchFamily="2" charset="0"/>
              </a:rPr>
              <a:t>laø</a:t>
            </a:r>
            <a:r>
              <a:rPr lang="en-US" sz="2200" b="1" dirty="0">
                <a:solidFill>
                  <a:srgbClr val="002060"/>
                </a:solidFill>
                <a:latin typeface="VNI-Times" pitchFamily="2" charset="0"/>
              </a:rPr>
              <a:t> </a:t>
            </a:r>
            <a:r>
              <a:rPr lang="en-US" sz="2200" b="1" dirty="0" err="1">
                <a:solidFill>
                  <a:srgbClr val="002060"/>
                </a:solidFill>
                <a:latin typeface="VNI-Times" pitchFamily="2" charset="0"/>
              </a:rPr>
              <a:t>nhaân</a:t>
            </a:r>
            <a:r>
              <a:rPr lang="en-US" sz="2200" b="1" dirty="0">
                <a:solidFill>
                  <a:srgbClr val="002060"/>
                </a:solidFill>
                <a:latin typeface="VNI-Times" pitchFamily="2" charset="0"/>
              </a:rPr>
              <a:t> </a:t>
            </a:r>
            <a:r>
              <a:rPr lang="en-US" sz="2200" b="1" dirty="0" err="1">
                <a:solidFill>
                  <a:srgbClr val="002060"/>
                </a:solidFill>
                <a:latin typeface="VNI-Times" pitchFamily="2" charset="0"/>
              </a:rPr>
              <a:t>vaät</a:t>
            </a:r>
            <a:r>
              <a:rPr lang="en-US" sz="2200" b="1" dirty="0">
                <a:solidFill>
                  <a:srgbClr val="002060"/>
                </a:solidFill>
                <a:latin typeface="VNI-Times" pitchFamily="2" charset="0"/>
              </a:rPr>
              <a:t> </a:t>
            </a:r>
            <a:r>
              <a:rPr lang="en-US" sz="2200" b="1" dirty="0" err="1">
                <a:solidFill>
                  <a:srgbClr val="002060"/>
                </a:solidFill>
                <a:latin typeface="VNI-Times" pitchFamily="2" charset="0"/>
              </a:rPr>
              <a:t>coù</a:t>
            </a:r>
            <a:r>
              <a:rPr lang="en-US" sz="2200" b="1" dirty="0">
                <a:solidFill>
                  <a:srgbClr val="002060"/>
                </a:solidFill>
                <a:latin typeface="VNI-Times" pitchFamily="2" charset="0"/>
              </a:rPr>
              <a:t> </a:t>
            </a:r>
            <a:r>
              <a:rPr lang="en-US" sz="2200" b="1" dirty="0" err="1">
                <a:solidFill>
                  <a:srgbClr val="002060"/>
                </a:solidFill>
                <a:latin typeface="VNI-Times" pitchFamily="2" charset="0"/>
              </a:rPr>
              <a:t>phaåm</a:t>
            </a:r>
            <a:r>
              <a:rPr lang="en-US" sz="2200" b="1" dirty="0">
                <a:solidFill>
                  <a:srgbClr val="002060"/>
                </a:solidFill>
                <a:latin typeface="VNI-Times" pitchFamily="2" charset="0"/>
              </a:rPr>
              <a:t> </a:t>
            </a:r>
            <a:r>
              <a:rPr lang="en-US" sz="2200" b="1" dirty="0" err="1">
                <a:solidFill>
                  <a:srgbClr val="002060"/>
                </a:solidFill>
                <a:latin typeface="VNI-Times" pitchFamily="2" charset="0"/>
              </a:rPr>
              <a:t>chaát</a:t>
            </a:r>
            <a:r>
              <a:rPr lang="en-US" sz="2200" b="1" dirty="0">
                <a:solidFill>
                  <a:srgbClr val="002060"/>
                </a:solidFill>
                <a:latin typeface="VNI-Times" pitchFamily="2" charset="0"/>
              </a:rPr>
              <a:t> </a:t>
            </a:r>
            <a:r>
              <a:rPr lang="en-US" sz="2200" b="1" dirty="0" err="1">
                <a:solidFill>
                  <a:srgbClr val="002060"/>
                </a:solidFill>
                <a:latin typeface="VNI-Times" pitchFamily="2" charset="0"/>
              </a:rPr>
              <a:t>cao</a:t>
            </a:r>
            <a:r>
              <a:rPr lang="en-US" sz="2200" b="1" dirty="0">
                <a:solidFill>
                  <a:srgbClr val="002060"/>
                </a:solidFill>
                <a:latin typeface="VNI-Times" pitchFamily="2" charset="0"/>
              </a:rPr>
              <a:t> </a:t>
            </a:r>
            <a:r>
              <a:rPr lang="en-US" sz="2200" b="1" dirty="0" err="1">
                <a:solidFill>
                  <a:srgbClr val="002060"/>
                </a:solidFill>
                <a:latin typeface="VNI-Times" pitchFamily="2" charset="0"/>
              </a:rPr>
              <a:t>quyù</a:t>
            </a:r>
            <a:r>
              <a:rPr lang="en-US" sz="2200" b="1" dirty="0">
                <a:solidFill>
                  <a:srgbClr val="002060"/>
                </a:solidFill>
                <a:latin typeface="VNI-Times" pitchFamily="2" charset="0"/>
              </a:rPr>
              <a:t>, </a:t>
            </a:r>
            <a:r>
              <a:rPr lang="en-US" sz="2200" b="1" dirty="0" err="1">
                <a:solidFill>
                  <a:srgbClr val="002060"/>
                </a:solidFill>
                <a:latin typeface="VNI-Times" pitchFamily="2" charset="0"/>
              </a:rPr>
              <a:t>ñaùng</a:t>
            </a:r>
            <a:r>
              <a:rPr lang="en-US" sz="2200" b="1" dirty="0">
                <a:solidFill>
                  <a:srgbClr val="002060"/>
                </a:solidFill>
                <a:latin typeface="VNI-Times" pitchFamily="2" charset="0"/>
              </a:rPr>
              <a:t> </a:t>
            </a:r>
            <a:r>
              <a:rPr lang="en-US" sz="2200" b="1" dirty="0" err="1">
                <a:solidFill>
                  <a:srgbClr val="002060"/>
                </a:solidFill>
                <a:latin typeface="VNI-Times" pitchFamily="2" charset="0"/>
              </a:rPr>
              <a:t>khaâm</a:t>
            </a:r>
            <a:r>
              <a:rPr lang="en-US" sz="2200" b="1" dirty="0">
                <a:solidFill>
                  <a:srgbClr val="002060"/>
                </a:solidFill>
                <a:latin typeface="VNI-Times" pitchFamily="2" charset="0"/>
              </a:rPr>
              <a:t> </a:t>
            </a:r>
            <a:r>
              <a:rPr lang="en-US" sz="2200" b="1" dirty="0" err="1" smtClean="0">
                <a:solidFill>
                  <a:srgbClr val="002060"/>
                </a:solidFill>
                <a:latin typeface="VNI-Times" pitchFamily="2" charset="0"/>
              </a:rPr>
              <a:t>phuïc</a:t>
            </a:r>
            <a:r>
              <a:rPr lang="en-US" sz="2200" b="1" dirty="0" smtClean="0">
                <a:solidFill>
                  <a:srgbClr val="002060"/>
                </a:solidFill>
                <a:latin typeface="VNI-Times" pitchFamily="2" charset="0"/>
              </a:rPr>
              <a:t>:</a:t>
            </a:r>
            <a:endParaRPr lang="en-US" sz="2200" b="1" dirty="0">
              <a:solidFill>
                <a:srgbClr val="002060"/>
              </a:solidFill>
              <a:latin typeface="VNI-Times" pitchFamily="2" charset="0"/>
            </a:endParaRPr>
          </a:p>
        </p:txBody>
      </p:sp>
      <p:sp>
        <p:nvSpPr>
          <p:cNvPr id="21" name="AutoShape 35"/>
          <p:cNvSpPr>
            <a:spLocks/>
          </p:cNvSpPr>
          <p:nvPr/>
        </p:nvSpPr>
        <p:spPr bwMode="auto">
          <a:xfrm>
            <a:off x="4368940" y="3285186"/>
            <a:ext cx="196365" cy="891187"/>
          </a:xfrm>
          <a:prstGeom prst="rightBrace">
            <a:avLst>
              <a:gd name="adj1" fmla="val 66667"/>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23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P spid="14" grpId="0"/>
      <p:bldP spid="15" grpId="0"/>
      <p:bldP spid="16" grpId="0"/>
      <p:bldP spid="17" grpId="0"/>
      <p:bldP spid="3" grpId="0"/>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523220"/>
          </a:xfrm>
          <a:prstGeom prst="rect">
            <a:avLst/>
          </a:prstGeom>
          <a:solidFill>
            <a:schemeClr val="accent1">
              <a:lumMod val="20000"/>
              <a:lumOff val="80000"/>
            </a:schemeClr>
          </a:solidFill>
        </p:spPr>
        <p:txBody>
          <a:bodyPr wrap="square" rtlCol="0">
            <a:spAutoFit/>
          </a:bodyPr>
          <a:lstStyle/>
          <a:p>
            <a:pPr algn="ct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 LUẬN VỀ TÁC PHẨM TRUYỆN </a:t>
            </a:r>
            <a:r>
              <a:rPr lang="en-US"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 </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 </a:t>
            </a:r>
            <a:r>
              <a:rPr lang="en-US"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endPar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0" y="471704"/>
            <a:ext cx="12192000" cy="892552"/>
          </a:xfrm>
          <a:prstGeom prst="rect">
            <a:avLst/>
          </a:prstGeom>
          <a:noFill/>
        </p:spPr>
        <p:txBody>
          <a:bodyPr wrap="square" rtlCol="0">
            <a:spAutoFit/>
          </a:bodyPr>
          <a:lstStyle/>
          <a:p>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nghị</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luận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phẩm</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truyện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đoạn</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trích</a:t>
            </a:r>
            <a:r>
              <a:rPr lang="en-US"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26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Ngữ</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600" b="1" i="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liệu</a:t>
            </a:r>
            <a:r>
              <a:rPr lang="en-US" sz="26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18" name="TextBox 4"/>
          <p:cNvSpPr txBox="1">
            <a:spLocks noChangeArrowheads="1"/>
          </p:cNvSpPr>
          <p:nvPr/>
        </p:nvSpPr>
        <p:spPr bwMode="auto">
          <a:xfrm>
            <a:off x="228601" y="1385551"/>
            <a:ext cx="1173587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nArial" panose="020B7200000000000000" pitchFamily="34" charset="0"/>
              </a:defRPr>
            </a:lvl1pPr>
            <a:lvl2pPr marL="742950" indent="-285750">
              <a:defRPr sz="2000">
                <a:solidFill>
                  <a:schemeClr val="tx1"/>
                </a:solidFill>
                <a:latin typeface=".VnArial" panose="020B7200000000000000" pitchFamily="34" charset="0"/>
              </a:defRPr>
            </a:lvl2pPr>
            <a:lvl3pPr marL="1143000" indent="-228600">
              <a:defRPr sz="2000">
                <a:solidFill>
                  <a:schemeClr val="tx1"/>
                </a:solidFill>
                <a:latin typeface=".VnArial" panose="020B7200000000000000" pitchFamily="34" charset="0"/>
              </a:defRPr>
            </a:lvl3pPr>
            <a:lvl4pPr marL="1600200" indent="-228600">
              <a:defRPr sz="2000">
                <a:solidFill>
                  <a:schemeClr val="tx1"/>
                </a:solidFill>
                <a:latin typeface=".VnArial" panose="020B7200000000000000" pitchFamily="34" charset="0"/>
              </a:defRPr>
            </a:lvl4pPr>
            <a:lvl5pPr marL="2057400" indent="-228600">
              <a:defRPr sz="2000">
                <a:solidFill>
                  <a:schemeClr val="tx1"/>
                </a:solidFill>
                <a:latin typeface=".VnArial" panose="020B7200000000000000" pitchFamily="34" charset="0"/>
              </a:defRPr>
            </a:lvl5pPr>
            <a:lvl6pPr marL="2514600" indent="-228600" eaLnBrk="0" fontAlgn="base" hangingPunct="0">
              <a:spcBef>
                <a:spcPct val="0"/>
              </a:spcBef>
              <a:spcAft>
                <a:spcPct val="0"/>
              </a:spcAft>
              <a:defRPr sz="2000">
                <a:solidFill>
                  <a:schemeClr val="tx1"/>
                </a:solidFill>
                <a:latin typeface=".VnArial" panose="020B7200000000000000" pitchFamily="34" charset="0"/>
              </a:defRPr>
            </a:lvl6pPr>
            <a:lvl7pPr marL="2971800" indent="-228600" eaLnBrk="0" fontAlgn="base" hangingPunct="0">
              <a:spcBef>
                <a:spcPct val="0"/>
              </a:spcBef>
              <a:spcAft>
                <a:spcPct val="0"/>
              </a:spcAft>
              <a:defRPr sz="2000">
                <a:solidFill>
                  <a:schemeClr val="tx1"/>
                </a:solidFill>
                <a:latin typeface=".VnArial" panose="020B7200000000000000" pitchFamily="34" charset="0"/>
              </a:defRPr>
            </a:lvl7pPr>
            <a:lvl8pPr marL="3429000" indent="-228600" eaLnBrk="0" fontAlgn="base" hangingPunct="0">
              <a:spcBef>
                <a:spcPct val="0"/>
              </a:spcBef>
              <a:spcAft>
                <a:spcPct val="0"/>
              </a:spcAft>
              <a:defRPr sz="2000">
                <a:solidFill>
                  <a:schemeClr val="tx1"/>
                </a:solidFill>
                <a:latin typeface=".VnArial" panose="020B7200000000000000" pitchFamily="34" charset="0"/>
              </a:defRPr>
            </a:lvl8pPr>
            <a:lvl9pPr marL="3886200" indent="-228600" eaLnBrk="0" fontAlgn="base" hangingPunct="0">
              <a:spcBef>
                <a:spcPct val="0"/>
              </a:spcBef>
              <a:spcAft>
                <a:spcPct val="0"/>
              </a:spcAft>
              <a:defRPr sz="2000">
                <a:solidFill>
                  <a:schemeClr val="tx1"/>
                </a:solidFill>
                <a:latin typeface=".VnArial" panose="020B7200000000000000" pitchFamily="34" charset="0"/>
              </a:defRPr>
            </a:lvl9pPr>
          </a:lstStyle>
          <a:p>
            <a:pPr algn="just"/>
            <a:r>
              <a:rPr lang="en-US" altLang="en-US" sz="2600" b="1" dirty="0">
                <a:latin typeface="VNI-Times" pitchFamily="2" charset="0"/>
              </a:rPr>
              <a:t>        </a:t>
            </a:r>
            <a:r>
              <a:rPr lang="en-US" altLang="en-US" sz="2600" b="1" dirty="0" err="1">
                <a:latin typeface="VNI-Times" pitchFamily="2" charset="0"/>
              </a:rPr>
              <a:t>Nghò</a:t>
            </a:r>
            <a:r>
              <a:rPr lang="en-US" altLang="en-US" sz="2600" b="1" dirty="0">
                <a:latin typeface="VNI-Times" pitchFamily="2" charset="0"/>
              </a:rPr>
              <a:t> </a:t>
            </a:r>
            <a:r>
              <a:rPr lang="en-US" altLang="en-US" sz="2600" b="1" dirty="0" err="1">
                <a:latin typeface="VNI-Times" pitchFamily="2" charset="0"/>
              </a:rPr>
              <a:t>luaän</a:t>
            </a:r>
            <a:r>
              <a:rPr lang="en-US" altLang="en-US" sz="2600" b="1" dirty="0">
                <a:latin typeface="VNI-Times" pitchFamily="2" charset="0"/>
              </a:rPr>
              <a:t> </a:t>
            </a:r>
            <a:r>
              <a:rPr lang="en-US" altLang="en-US" sz="2600" b="1" dirty="0" err="1">
                <a:latin typeface="VNI-Times" pitchFamily="2" charset="0"/>
              </a:rPr>
              <a:t>veà</a:t>
            </a:r>
            <a:r>
              <a:rPr lang="en-US" altLang="en-US" sz="2600" b="1" dirty="0">
                <a:latin typeface="VNI-Times" pitchFamily="2" charset="0"/>
              </a:rPr>
              <a:t> </a:t>
            </a:r>
            <a:r>
              <a:rPr lang="en-US" altLang="en-US" sz="2600" b="1" dirty="0" err="1">
                <a:latin typeface="VNI-Times" pitchFamily="2" charset="0"/>
              </a:rPr>
              <a:t>taùc</a:t>
            </a:r>
            <a:r>
              <a:rPr lang="en-US" altLang="en-US" sz="2600" b="1" dirty="0">
                <a:latin typeface="VNI-Times" pitchFamily="2" charset="0"/>
              </a:rPr>
              <a:t> </a:t>
            </a:r>
            <a:r>
              <a:rPr lang="en-US" altLang="en-US" sz="2600" b="1" dirty="0" err="1">
                <a:latin typeface="VNI-Times" pitchFamily="2" charset="0"/>
              </a:rPr>
              <a:t>phaåm</a:t>
            </a:r>
            <a:r>
              <a:rPr lang="en-US" altLang="en-US" sz="2600" b="1" dirty="0">
                <a:latin typeface="VNI-Times" pitchFamily="2" charset="0"/>
              </a:rPr>
              <a:t> </a:t>
            </a:r>
            <a:r>
              <a:rPr lang="en-US" altLang="en-US" sz="2600" b="1" dirty="0" err="1">
                <a:latin typeface="VNI-Times" pitchFamily="2" charset="0"/>
              </a:rPr>
              <a:t>truyeän</a:t>
            </a:r>
            <a:r>
              <a:rPr lang="en-US" altLang="en-US" sz="2600" b="1" dirty="0">
                <a:latin typeface="VNI-Times" pitchFamily="2" charset="0"/>
              </a:rPr>
              <a:t> (</a:t>
            </a:r>
            <a:r>
              <a:rPr lang="en-US" altLang="en-US" sz="2600" b="1" dirty="0" err="1">
                <a:latin typeface="VNI-Times" pitchFamily="2" charset="0"/>
              </a:rPr>
              <a:t>hoaëc</a:t>
            </a:r>
            <a:r>
              <a:rPr lang="en-US" altLang="en-US" sz="2600" b="1" dirty="0">
                <a:latin typeface="VNI-Times" pitchFamily="2" charset="0"/>
              </a:rPr>
              <a:t> </a:t>
            </a:r>
            <a:r>
              <a:rPr lang="en-US" altLang="en-US" sz="2600" b="1" dirty="0" err="1">
                <a:latin typeface="VNI-Times" pitchFamily="2" charset="0"/>
              </a:rPr>
              <a:t>ñoaïn</a:t>
            </a:r>
            <a:r>
              <a:rPr lang="en-US" altLang="en-US" sz="2600" b="1" dirty="0">
                <a:latin typeface="VNI-Times" pitchFamily="2" charset="0"/>
              </a:rPr>
              <a:t> </a:t>
            </a:r>
            <a:r>
              <a:rPr lang="en-US" altLang="en-US" sz="2600" b="1" dirty="0" err="1">
                <a:latin typeface="VNI-Times" pitchFamily="2" charset="0"/>
              </a:rPr>
              <a:t>trích</a:t>
            </a:r>
            <a:r>
              <a:rPr lang="en-US" altLang="en-US" sz="2600" b="1" dirty="0">
                <a:latin typeface="VNI-Times" pitchFamily="2" charset="0"/>
              </a:rPr>
              <a:t>) </a:t>
            </a:r>
            <a:r>
              <a:rPr lang="en-US" altLang="en-US" sz="2600" b="1" dirty="0" err="1">
                <a:latin typeface="VNI-Times" pitchFamily="2" charset="0"/>
              </a:rPr>
              <a:t>laø</a:t>
            </a:r>
            <a:r>
              <a:rPr lang="en-US" altLang="en-US" sz="2600" b="1" dirty="0">
                <a:latin typeface="VNI-Times" pitchFamily="2" charset="0"/>
              </a:rPr>
              <a:t> </a:t>
            </a:r>
            <a:r>
              <a:rPr lang="en-US" altLang="en-US" sz="2600" b="1" dirty="0" err="1">
                <a:latin typeface="VNI-Times" pitchFamily="2" charset="0"/>
              </a:rPr>
              <a:t>trình</a:t>
            </a:r>
            <a:r>
              <a:rPr lang="en-US" altLang="en-US" sz="2600" b="1" dirty="0">
                <a:latin typeface="VNI-Times" pitchFamily="2" charset="0"/>
              </a:rPr>
              <a:t> </a:t>
            </a:r>
            <a:r>
              <a:rPr lang="en-US" altLang="en-US" sz="2600" b="1" dirty="0" err="1">
                <a:latin typeface="VNI-Times" pitchFamily="2" charset="0"/>
              </a:rPr>
              <a:t>baøy</a:t>
            </a:r>
            <a:r>
              <a:rPr lang="en-US" altLang="en-US" sz="2600" b="1" dirty="0">
                <a:latin typeface="VNI-Times" pitchFamily="2" charset="0"/>
              </a:rPr>
              <a:t> </a:t>
            </a:r>
            <a:r>
              <a:rPr lang="en-US" altLang="en-US" sz="2600" b="1" dirty="0" err="1">
                <a:latin typeface="VNI-Times" pitchFamily="2" charset="0"/>
              </a:rPr>
              <a:t>nhöõng</a:t>
            </a:r>
            <a:r>
              <a:rPr lang="en-US" altLang="en-US" sz="2600" b="1" dirty="0">
                <a:latin typeface="VNI-Times" pitchFamily="2" charset="0"/>
              </a:rPr>
              <a:t> </a:t>
            </a:r>
            <a:r>
              <a:rPr lang="en-US" altLang="en-US" sz="2600" b="1" dirty="0" err="1">
                <a:latin typeface="VNI-Times" pitchFamily="2" charset="0"/>
              </a:rPr>
              <a:t>nhaän</a:t>
            </a:r>
            <a:r>
              <a:rPr lang="en-US" altLang="en-US" sz="2600" b="1" dirty="0">
                <a:latin typeface="VNI-Times" pitchFamily="2" charset="0"/>
              </a:rPr>
              <a:t> </a:t>
            </a:r>
            <a:r>
              <a:rPr lang="en-US" altLang="en-US" sz="2600" b="1" dirty="0" err="1">
                <a:latin typeface="VNI-Times" pitchFamily="2" charset="0"/>
              </a:rPr>
              <a:t>xeùt</a:t>
            </a:r>
            <a:r>
              <a:rPr lang="en-US" altLang="en-US" sz="2600" b="1" dirty="0">
                <a:latin typeface="VNI-Times" pitchFamily="2" charset="0"/>
              </a:rPr>
              <a:t>, </a:t>
            </a:r>
            <a:r>
              <a:rPr lang="en-US" altLang="en-US" sz="2600" b="1" dirty="0" err="1">
                <a:latin typeface="VNI-Times" pitchFamily="2" charset="0"/>
              </a:rPr>
              <a:t>ñaùnh</a:t>
            </a:r>
            <a:r>
              <a:rPr lang="en-US" altLang="en-US" sz="2600" b="1" dirty="0">
                <a:latin typeface="VNI-Times" pitchFamily="2" charset="0"/>
              </a:rPr>
              <a:t> </a:t>
            </a:r>
            <a:r>
              <a:rPr lang="en-US" altLang="en-US" sz="2600" b="1" dirty="0" err="1">
                <a:latin typeface="VNI-Times" pitchFamily="2" charset="0"/>
              </a:rPr>
              <a:t>giaù</a:t>
            </a:r>
            <a:r>
              <a:rPr lang="en-US" altLang="en-US" sz="2600" b="1" dirty="0">
                <a:latin typeface="VNI-Times" pitchFamily="2" charset="0"/>
              </a:rPr>
              <a:t> </a:t>
            </a:r>
            <a:r>
              <a:rPr lang="en-US" altLang="en-US" sz="2600" b="1" dirty="0" err="1">
                <a:latin typeface="VNI-Times" pitchFamily="2" charset="0"/>
              </a:rPr>
              <a:t>cuûa</a:t>
            </a:r>
            <a:r>
              <a:rPr lang="en-US" altLang="en-US" sz="2600" b="1" dirty="0">
                <a:latin typeface="VNI-Times" pitchFamily="2" charset="0"/>
              </a:rPr>
              <a:t> </a:t>
            </a:r>
            <a:r>
              <a:rPr lang="en-US" altLang="en-US" sz="2600" b="1" dirty="0" err="1">
                <a:latin typeface="VNI-Times" pitchFamily="2" charset="0"/>
              </a:rPr>
              <a:t>mình</a:t>
            </a:r>
            <a:r>
              <a:rPr lang="en-US" altLang="en-US" sz="2600" b="1" dirty="0">
                <a:latin typeface="VNI-Times" pitchFamily="2" charset="0"/>
              </a:rPr>
              <a:t> </a:t>
            </a:r>
            <a:r>
              <a:rPr lang="en-US" altLang="en-US" sz="2600" b="1" dirty="0" err="1">
                <a:latin typeface="VNI-Times" pitchFamily="2" charset="0"/>
              </a:rPr>
              <a:t>veà</a:t>
            </a:r>
            <a:r>
              <a:rPr lang="en-US" altLang="en-US" sz="2600" b="1" dirty="0">
                <a:latin typeface="VNI-Times" pitchFamily="2" charset="0"/>
              </a:rPr>
              <a:t> </a:t>
            </a:r>
            <a:r>
              <a:rPr lang="en-US" altLang="en-US" sz="2600" b="1" dirty="0" err="1">
                <a:latin typeface="VNI-Times" pitchFamily="2" charset="0"/>
              </a:rPr>
              <a:t>nhaân</a:t>
            </a:r>
            <a:r>
              <a:rPr lang="en-US" altLang="en-US" sz="2600" b="1" dirty="0">
                <a:latin typeface="VNI-Times" pitchFamily="2" charset="0"/>
              </a:rPr>
              <a:t> </a:t>
            </a:r>
            <a:r>
              <a:rPr lang="en-US" altLang="en-US" sz="2600" b="1" dirty="0" err="1">
                <a:latin typeface="VNI-Times" pitchFamily="2" charset="0"/>
              </a:rPr>
              <a:t>vaät</a:t>
            </a:r>
            <a:r>
              <a:rPr lang="en-US" altLang="en-US" sz="2600" b="1" dirty="0">
                <a:latin typeface="VNI-Times" pitchFamily="2" charset="0"/>
              </a:rPr>
              <a:t>, </a:t>
            </a:r>
            <a:r>
              <a:rPr lang="en-US" altLang="en-US" sz="2600" b="1" dirty="0" err="1">
                <a:latin typeface="VNI-Times" pitchFamily="2" charset="0"/>
              </a:rPr>
              <a:t>söï</a:t>
            </a:r>
            <a:r>
              <a:rPr lang="en-US" altLang="en-US" sz="2600" b="1" dirty="0">
                <a:latin typeface="VNI-Times" pitchFamily="2" charset="0"/>
              </a:rPr>
              <a:t> </a:t>
            </a:r>
            <a:r>
              <a:rPr lang="en-US" altLang="en-US" sz="2600" b="1" dirty="0" err="1">
                <a:latin typeface="VNI-Times" pitchFamily="2" charset="0"/>
              </a:rPr>
              <a:t>kieän</a:t>
            </a:r>
            <a:r>
              <a:rPr lang="en-US" altLang="en-US" sz="2600" b="1" dirty="0">
                <a:latin typeface="VNI-Times" pitchFamily="2" charset="0"/>
              </a:rPr>
              <a:t>, </a:t>
            </a:r>
            <a:r>
              <a:rPr lang="en-US" altLang="en-US" sz="2600" b="1" dirty="0" err="1">
                <a:latin typeface="VNI-Times" pitchFamily="2" charset="0"/>
              </a:rPr>
              <a:t>chuû</a:t>
            </a:r>
            <a:r>
              <a:rPr lang="en-US" altLang="en-US" sz="2600" b="1" dirty="0">
                <a:latin typeface="VNI-Times" pitchFamily="2" charset="0"/>
              </a:rPr>
              <a:t> </a:t>
            </a:r>
            <a:r>
              <a:rPr lang="en-US" altLang="en-US" sz="2600" b="1" dirty="0" err="1">
                <a:latin typeface="VNI-Times" pitchFamily="2" charset="0"/>
              </a:rPr>
              <a:t>ñeà</a:t>
            </a:r>
            <a:r>
              <a:rPr lang="en-US" altLang="en-US" sz="2600" b="1" dirty="0">
                <a:latin typeface="VNI-Times" pitchFamily="2" charset="0"/>
              </a:rPr>
              <a:t> hay </a:t>
            </a:r>
            <a:r>
              <a:rPr lang="en-US" altLang="en-US" sz="2600" b="1" dirty="0" err="1">
                <a:latin typeface="VNI-Times" pitchFamily="2" charset="0"/>
              </a:rPr>
              <a:t>ngheä</a:t>
            </a:r>
            <a:r>
              <a:rPr lang="en-US" altLang="en-US" sz="2600" b="1" dirty="0">
                <a:latin typeface="VNI-Times" pitchFamily="2" charset="0"/>
              </a:rPr>
              <a:t> </a:t>
            </a:r>
            <a:r>
              <a:rPr lang="en-US" altLang="en-US" sz="2600" b="1" dirty="0" err="1">
                <a:latin typeface="VNI-Times" pitchFamily="2" charset="0"/>
              </a:rPr>
              <a:t>thuaät</a:t>
            </a:r>
            <a:r>
              <a:rPr lang="en-US" altLang="en-US" sz="2600" b="1" dirty="0">
                <a:latin typeface="VNI-Times" pitchFamily="2" charset="0"/>
              </a:rPr>
              <a:t> </a:t>
            </a:r>
            <a:r>
              <a:rPr lang="en-US" altLang="en-US" sz="2600" b="1" dirty="0" err="1">
                <a:latin typeface="VNI-Times" pitchFamily="2" charset="0"/>
              </a:rPr>
              <a:t>cuûa</a:t>
            </a:r>
            <a:r>
              <a:rPr lang="en-US" altLang="en-US" sz="2600" b="1" dirty="0">
                <a:latin typeface="VNI-Times" pitchFamily="2" charset="0"/>
              </a:rPr>
              <a:t> </a:t>
            </a:r>
            <a:r>
              <a:rPr lang="en-US" altLang="en-US" sz="2600" b="1" dirty="0" err="1">
                <a:latin typeface="VNI-Times" pitchFamily="2" charset="0"/>
              </a:rPr>
              <a:t>moät</a:t>
            </a:r>
            <a:r>
              <a:rPr lang="en-US" altLang="en-US" sz="2600" b="1" dirty="0">
                <a:latin typeface="VNI-Times" pitchFamily="2" charset="0"/>
              </a:rPr>
              <a:t> </a:t>
            </a:r>
            <a:r>
              <a:rPr lang="en-US" altLang="en-US" sz="2600" b="1" dirty="0" err="1">
                <a:latin typeface="VNI-Times" pitchFamily="2" charset="0"/>
              </a:rPr>
              <a:t>taùc</a:t>
            </a:r>
            <a:r>
              <a:rPr lang="en-US" altLang="en-US" sz="2600" b="1" dirty="0">
                <a:latin typeface="VNI-Times" pitchFamily="2" charset="0"/>
              </a:rPr>
              <a:t> </a:t>
            </a:r>
            <a:r>
              <a:rPr lang="en-US" altLang="en-US" sz="2600" b="1" dirty="0" err="1">
                <a:latin typeface="VNI-Times" pitchFamily="2" charset="0"/>
              </a:rPr>
              <a:t>phaåm</a:t>
            </a:r>
            <a:r>
              <a:rPr lang="en-US" altLang="en-US" sz="2600" b="1" dirty="0">
                <a:latin typeface="VNI-Times" pitchFamily="2" charset="0"/>
              </a:rPr>
              <a:t> </a:t>
            </a:r>
            <a:r>
              <a:rPr lang="en-US" altLang="en-US" sz="2600" b="1" dirty="0" err="1">
                <a:latin typeface="VNI-Times" pitchFamily="2" charset="0"/>
              </a:rPr>
              <a:t>cuï</a:t>
            </a:r>
            <a:r>
              <a:rPr lang="en-US" altLang="en-US" sz="2600" b="1" dirty="0">
                <a:latin typeface="VNI-Times" pitchFamily="2" charset="0"/>
              </a:rPr>
              <a:t> </a:t>
            </a:r>
            <a:r>
              <a:rPr lang="en-US" altLang="en-US" sz="2600" b="1" dirty="0" err="1">
                <a:latin typeface="VNI-Times" pitchFamily="2" charset="0"/>
              </a:rPr>
              <a:t>theå</a:t>
            </a:r>
            <a:r>
              <a:rPr lang="en-US" altLang="en-US" sz="2600" b="1" dirty="0">
                <a:latin typeface="VNI-Times" pitchFamily="2" charset="0"/>
              </a:rPr>
              <a:t>.</a:t>
            </a:r>
          </a:p>
        </p:txBody>
      </p:sp>
      <p:sp>
        <p:nvSpPr>
          <p:cNvPr id="19" name="TextBox 4"/>
          <p:cNvSpPr txBox="1">
            <a:spLocks noChangeArrowheads="1"/>
          </p:cNvSpPr>
          <p:nvPr/>
        </p:nvSpPr>
        <p:spPr bwMode="auto">
          <a:xfrm>
            <a:off x="244701" y="2594022"/>
            <a:ext cx="11719771" cy="892552"/>
          </a:xfrm>
          <a:prstGeom prst="rect">
            <a:avLst/>
          </a:prstGeom>
          <a:noFill/>
          <a:ln w="9525">
            <a:noFill/>
            <a:miter lim="800000"/>
            <a:headEnd/>
            <a:tailEnd/>
          </a:ln>
        </p:spPr>
        <p:txBody>
          <a:bodyPr wrap="square">
            <a:spAutoFit/>
          </a:bodyPr>
          <a:lstStyle/>
          <a:p>
            <a:pPr marL="285750" indent="-285750" algn="just">
              <a:defRPr/>
            </a:pPr>
            <a:r>
              <a:rPr lang="en-US" sz="2600" b="1" i="1" dirty="0">
                <a:solidFill>
                  <a:srgbClr val="FF0000"/>
                </a:solidFill>
                <a:latin typeface="VNI-Times" pitchFamily="2" charset="0"/>
              </a:rPr>
              <a:t>2. </a:t>
            </a:r>
            <a:r>
              <a:rPr lang="en-US" sz="2600" b="1" i="1" dirty="0" err="1">
                <a:solidFill>
                  <a:srgbClr val="FF0000"/>
                </a:solidFill>
                <a:latin typeface="VNI-Times" pitchFamily="2" charset="0"/>
              </a:rPr>
              <a:t>Nhöõng</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yeâu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caàu</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ñoái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vôùi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baøi</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vaên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nghò</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luaän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veà</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taùc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phaåm</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truyeän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hoaëc</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ñoaïn</a:t>
            </a:r>
            <a:r>
              <a:rPr lang="en-US" sz="2600" b="1" i="1" dirty="0">
                <a:solidFill>
                  <a:srgbClr val="FF0000"/>
                </a:solidFill>
                <a:latin typeface="VNI-Times" pitchFamily="2" charset="0"/>
              </a:rPr>
              <a:t> </a:t>
            </a:r>
            <a:r>
              <a:rPr lang="en-US" sz="2600" b="1" i="1" dirty="0" err="1">
                <a:solidFill>
                  <a:srgbClr val="FF0000"/>
                </a:solidFill>
                <a:latin typeface="VNI-Times" pitchFamily="2" charset="0"/>
              </a:rPr>
              <a:t>trích</a:t>
            </a:r>
            <a:r>
              <a:rPr lang="en-US" sz="2600" b="1" i="1" dirty="0">
                <a:solidFill>
                  <a:srgbClr val="FF0000"/>
                </a:solidFill>
                <a:latin typeface="VNI-Times" pitchFamily="2" charset="0"/>
              </a:rPr>
              <a:t>):</a:t>
            </a:r>
          </a:p>
          <a:p>
            <a:pPr algn="just">
              <a:defRPr/>
            </a:pPr>
            <a:r>
              <a:rPr lang="en-US" sz="2600" b="1" i="1" dirty="0">
                <a:solidFill>
                  <a:srgbClr val="FF0000"/>
                </a:solidFill>
                <a:latin typeface="VNI-Times" pitchFamily="2" charset="0"/>
              </a:rPr>
              <a:t>   a. </a:t>
            </a:r>
            <a:r>
              <a:rPr lang="en-US" sz="2600" b="1" i="1" dirty="0" err="1">
                <a:solidFill>
                  <a:srgbClr val="FF0000"/>
                </a:solidFill>
                <a:latin typeface="VNI-Times" pitchFamily="2" charset="0"/>
              </a:rPr>
              <a:t>Noäi</a:t>
            </a:r>
            <a:r>
              <a:rPr lang="en-US" sz="2600" b="1" i="1" dirty="0">
                <a:solidFill>
                  <a:srgbClr val="FF0000"/>
                </a:solidFill>
                <a:latin typeface="VNI-Times" pitchFamily="2" charset="0"/>
              </a:rPr>
              <a:t> dung : </a:t>
            </a:r>
          </a:p>
        </p:txBody>
      </p:sp>
    </p:spTree>
    <p:extLst>
      <p:ext uri="{BB962C8B-B14F-4D97-AF65-F5344CB8AC3E}">
        <p14:creationId xmlns:p14="http://schemas.microsoft.com/office/powerpoint/2010/main" val="385628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9">
                                            <p:txEl>
                                              <p:pRg st="0" end="0"/>
                                            </p:txEl>
                                          </p:spTgt>
                                        </p:tgtEl>
                                        <p:attrNameLst>
                                          <p:attrName>style.visibility</p:attrName>
                                        </p:attrNameLst>
                                      </p:cBhvr>
                                      <p:to>
                                        <p:strVal val="visible"/>
                                      </p:to>
                                    </p:set>
                                    <p:animEffect transition="in" filter="fade">
                                      <p:cBhvr>
                                        <p:cTn id="14" dur="1000"/>
                                        <p:tgtEl>
                                          <p:spTgt spid="19">
                                            <p:txEl>
                                              <p:pRg st="0" end="0"/>
                                            </p:txEl>
                                          </p:spTgt>
                                        </p:tgtEl>
                                      </p:cBhvr>
                                    </p:animEffect>
                                    <p:anim calcmode="lin" valueType="num">
                                      <p:cBhvr>
                                        <p:cTn id="15"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9">
                                            <p:txEl>
                                              <p:pRg st="1" end="1"/>
                                            </p:txEl>
                                          </p:spTgt>
                                        </p:tgtEl>
                                        <p:attrNameLst>
                                          <p:attrName>style.visibility</p:attrName>
                                        </p:attrNameLst>
                                      </p:cBhvr>
                                      <p:to>
                                        <p:strVal val="visible"/>
                                      </p:to>
                                    </p:set>
                                    <p:animEffect transition="in" filter="fade">
                                      <p:cBhvr>
                                        <p:cTn id="21" dur="1000"/>
                                        <p:tgtEl>
                                          <p:spTgt spid="19">
                                            <p:txEl>
                                              <p:pRg st="1" end="1"/>
                                            </p:txEl>
                                          </p:spTgt>
                                        </p:tgtEl>
                                      </p:cBhvr>
                                    </p:animEffect>
                                    <p:anim calcmode="lin" valueType="num">
                                      <p:cBhvr>
                                        <p:cTn id="22"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1150</TotalTime>
  <Words>4242</Words>
  <Application>Microsoft Office PowerPoint</Application>
  <PresentationFormat>Custom</PresentationFormat>
  <Paragraphs>188</Paragraphs>
  <Slides>28</Slides>
  <Notes>0</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Duc Dung</dc:creator>
  <cp:lastModifiedBy>An HR</cp:lastModifiedBy>
  <cp:revision>286</cp:revision>
  <dcterms:created xsi:type="dcterms:W3CDTF">2018-03-01T14:25:21Z</dcterms:created>
  <dcterms:modified xsi:type="dcterms:W3CDTF">2022-02-27T04:18:33Z</dcterms:modified>
</cp:coreProperties>
</file>